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05" r:id="rId22"/>
    <p:sldId id="306" r:id="rId23"/>
    <p:sldId id="307" r:id="rId24"/>
    <p:sldId id="277" r:id="rId25"/>
    <p:sldId id="309" r:id="rId26"/>
    <p:sldId id="312" r:id="rId27"/>
    <p:sldId id="310" r:id="rId28"/>
    <p:sldId id="311" r:id="rId29"/>
    <p:sldId id="313" r:id="rId30"/>
    <p:sldId id="314" r:id="rId31"/>
    <p:sldId id="315" r:id="rId32"/>
    <p:sldId id="316" r:id="rId33"/>
    <p:sldId id="278" r:id="rId34"/>
    <p:sldId id="308" r:id="rId35"/>
    <p:sldId id="301" r:id="rId36"/>
    <p:sldId id="302" r:id="rId37"/>
  </p:sldIdLst>
  <p:sldSz cx="6858000" cy="9906000" type="A4"/>
  <p:notesSz cx="7569200" cy="10706100"/>
  <p:defaultTextStyle>
    <a:defPPr>
      <a:defRPr lang="de-DE"/>
    </a:defPPr>
    <a:lvl1pPr marL="0" algn="l" defTabSz="838779" rtl="0" eaLnBrk="1" latinLnBrk="0" hangingPunct="1">
      <a:defRPr sz="1651" kern="1200">
        <a:solidFill>
          <a:schemeClr val="tx1"/>
        </a:solidFill>
        <a:latin typeface="+mn-lt"/>
        <a:ea typeface="+mn-ea"/>
        <a:cs typeface="+mn-cs"/>
      </a:defRPr>
    </a:lvl1pPr>
    <a:lvl2pPr marL="419390" algn="l" defTabSz="838779" rtl="0" eaLnBrk="1" latinLnBrk="0" hangingPunct="1">
      <a:defRPr sz="1651" kern="1200">
        <a:solidFill>
          <a:schemeClr val="tx1"/>
        </a:solidFill>
        <a:latin typeface="+mn-lt"/>
        <a:ea typeface="+mn-ea"/>
        <a:cs typeface="+mn-cs"/>
      </a:defRPr>
    </a:lvl2pPr>
    <a:lvl3pPr marL="838779" algn="l" defTabSz="838779" rtl="0" eaLnBrk="1" latinLnBrk="0" hangingPunct="1">
      <a:defRPr sz="1651" kern="1200">
        <a:solidFill>
          <a:schemeClr val="tx1"/>
        </a:solidFill>
        <a:latin typeface="+mn-lt"/>
        <a:ea typeface="+mn-ea"/>
        <a:cs typeface="+mn-cs"/>
      </a:defRPr>
    </a:lvl3pPr>
    <a:lvl4pPr marL="1258169" algn="l" defTabSz="838779" rtl="0" eaLnBrk="1" latinLnBrk="0" hangingPunct="1">
      <a:defRPr sz="1651" kern="1200">
        <a:solidFill>
          <a:schemeClr val="tx1"/>
        </a:solidFill>
        <a:latin typeface="+mn-lt"/>
        <a:ea typeface="+mn-ea"/>
        <a:cs typeface="+mn-cs"/>
      </a:defRPr>
    </a:lvl4pPr>
    <a:lvl5pPr marL="1677558" algn="l" defTabSz="838779" rtl="0" eaLnBrk="1" latinLnBrk="0" hangingPunct="1">
      <a:defRPr sz="1651" kern="1200">
        <a:solidFill>
          <a:schemeClr val="tx1"/>
        </a:solidFill>
        <a:latin typeface="+mn-lt"/>
        <a:ea typeface="+mn-ea"/>
        <a:cs typeface="+mn-cs"/>
      </a:defRPr>
    </a:lvl5pPr>
    <a:lvl6pPr marL="2096948" algn="l" defTabSz="838779" rtl="0" eaLnBrk="1" latinLnBrk="0" hangingPunct="1">
      <a:defRPr sz="1651" kern="1200">
        <a:solidFill>
          <a:schemeClr val="tx1"/>
        </a:solidFill>
        <a:latin typeface="+mn-lt"/>
        <a:ea typeface="+mn-ea"/>
        <a:cs typeface="+mn-cs"/>
      </a:defRPr>
    </a:lvl6pPr>
    <a:lvl7pPr marL="2516337" algn="l" defTabSz="838779" rtl="0" eaLnBrk="1" latinLnBrk="0" hangingPunct="1">
      <a:defRPr sz="1651" kern="1200">
        <a:solidFill>
          <a:schemeClr val="tx1"/>
        </a:solidFill>
        <a:latin typeface="+mn-lt"/>
        <a:ea typeface="+mn-ea"/>
        <a:cs typeface="+mn-cs"/>
      </a:defRPr>
    </a:lvl7pPr>
    <a:lvl8pPr marL="2935727" algn="l" defTabSz="838779" rtl="0" eaLnBrk="1" latinLnBrk="0" hangingPunct="1">
      <a:defRPr sz="1651" kern="1200">
        <a:solidFill>
          <a:schemeClr val="tx1"/>
        </a:solidFill>
        <a:latin typeface="+mn-lt"/>
        <a:ea typeface="+mn-ea"/>
        <a:cs typeface="+mn-cs"/>
      </a:defRPr>
    </a:lvl8pPr>
    <a:lvl9pPr marL="3355116" algn="l" defTabSz="838779" rtl="0" eaLnBrk="1" latinLnBrk="0" hangingPunct="1">
      <a:defRPr sz="165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5" userDrawn="1">
          <p15:clr>
            <a:srgbClr val="A4A3A4"/>
          </p15:clr>
        </p15:guide>
        <p15:guide id="2" pos="19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3CD7B-D3FE-42D3-9DF7-46C6C6BF7B96}" v="2" dt="2025-12-10T15:52:02.280"/>
    <p1510:client id="{A5E63B01-29C0-44E6-8978-012E00E0B351}" v="169" dt="2025-12-10T12:53:08.51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54" d="100"/>
          <a:sy n="54" d="100"/>
        </p:scale>
        <p:origin x="2683" y="77"/>
      </p:cViewPr>
      <p:guideLst>
        <p:guide orient="horz" pos="2665"/>
        <p:guide pos="195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N ARJUN" userId="e6c60fe9f34e6a9b" providerId="LiveId" clId="{7156C8B7-91EE-4BDA-9E63-599FBC99005C}"/>
    <pc:docChg chg="undo custSel addSld delSld modSld">
      <pc:chgData name="S. N ARJUN" userId="e6c60fe9f34e6a9b" providerId="LiveId" clId="{7156C8B7-91EE-4BDA-9E63-599FBC99005C}" dt="2025-12-10T15:52:34.905" v="4910" actId="20577"/>
      <pc:docMkLst>
        <pc:docMk/>
      </pc:docMkLst>
      <pc:sldChg chg="modSp mod modNotes">
        <pc:chgData name="S. N ARJUN" userId="e6c60fe9f34e6a9b" providerId="LiveId" clId="{7156C8B7-91EE-4BDA-9E63-599FBC99005C}" dt="2025-12-10T12:50:34.621" v="4671" actId="20577"/>
        <pc:sldMkLst>
          <pc:docMk/>
          <pc:sldMk cId="0" sldId="256"/>
        </pc:sldMkLst>
        <pc:spChg chg="mod">
          <ac:chgData name="S. N ARJUN" userId="e6c60fe9f34e6a9b" providerId="LiveId" clId="{7156C8B7-91EE-4BDA-9E63-599FBC99005C}" dt="2025-12-09T18:29:40.843" v="1249" actId="1076"/>
          <ac:spMkLst>
            <pc:docMk/>
            <pc:sldMk cId="0" sldId="256"/>
            <ac:spMk id="2" creationId="{00000000-0000-0000-0000-000000000000}"/>
          </ac:spMkLst>
        </pc:spChg>
        <pc:spChg chg="mod">
          <ac:chgData name="S. N ARJUN" userId="e6c60fe9f34e6a9b" providerId="LiveId" clId="{7156C8B7-91EE-4BDA-9E63-599FBC99005C}" dt="2025-12-10T12:50:34.621" v="4671" actId="20577"/>
          <ac:spMkLst>
            <pc:docMk/>
            <pc:sldMk cId="0" sldId="256"/>
            <ac:spMk id="3" creationId="{00000000-0000-0000-0000-000000000000}"/>
          </ac:spMkLst>
        </pc:spChg>
        <pc:spChg chg="mod">
          <ac:chgData name="S. N ARJUN" userId="e6c60fe9f34e6a9b" providerId="LiveId" clId="{7156C8B7-91EE-4BDA-9E63-599FBC99005C}" dt="2025-12-09T18:29:48.187" v="1251" actId="1076"/>
          <ac:spMkLst>
            <pc:docMk/>
            <pc:sldMk cId="0" sldId="256"/>
            <ac:spMk id="4" creationId="{00000000-0000-0000-0000-000000000000}"/>
          </ac:spMkLst>
        </pc:spChg>
        <pc:spChg chg="mod">
          <ac:chgData name="S. N ARJUN" userId="e6c60fe9f34e6a9b" providerId="LiveId" clId="{7156C8B7-91EE-4BDA-9E63-599FBC99005C}" dt="2025-12-09T18:29:36.491" v="1248" actId="1076"/>
          <ac:spMkLst>
            <pc:docMk/>
            <pc:sldMk cId="0" sldId="256"/>
            <ac:spMk id="6" creationId="{00000000-0000-0000-0000-000000000000}"/>
          </ac:spMkLst>
        </pc:spChg>
        <pc:spChg chg="mod">
          <ac:chgData name="S. N ARJUN" userId="e6c60fe9f34e6a9b" providerId="LiveId" clId="{7156C8B7-91EE-4BDA-9E63-599FBC99005C}" dt="2025-12-09T18:29:31.784" v="1247" actId="1076"/>
          <ac:spMkLst>
            <pc:docMk/>
            <pc:sldMk cId="0" sldId="256"/>
            <ac:spMk id="7" creationId="{00000000-0000-0000-0000-000000000000}"/>
          </ac:spMkLst>
        </pc:spChg>
        <pc:spChg chg="mod">
          <ac:chgData name="S. N ARJUN" userId="e6c60fe9f34e6a9b" providerId="LiveId" clId="{7156C8B7-91EE-4BDA-9E63-599FBC99005C}" dt="2025-12-09T18:31:00.598" v="1271" actId="1036"/>
          <ac:spMkLst>
            <pc:docMk/>
            <pc:sldMk cId="0" sldId="256"/>
            <ac:spMk id="8" creationId="{00000000-0000-0000-0000-000000000000}"/>
          </ac:spMkLst>
        </pc:spChg>
      </pc:sldChg>
      <pc:sldChg chg="addSp delSp modSp mod modNotes">
        <pc:chgData name="S. N ARJUN" userId="e6c60fe9f34e6a9b" providerId="LiveId" clId="{7156C8B7-91EE-4BDA-9E63-599FBC99005C}" dt="2025-12-10T12:54:21.703" v="4741" actId="20577"/>
        <pc:sldMkLst>
          <pc:docMk/>
          <pc:sldMk cId="0" sldId="257"/>
        </pc:sldMkLst>
        <pc:spChg chg="mod">
          <ac:chgData name="S. N ARJUN" userId="e6c60fe9f34e6a9b" providerId="LiveId" clId="{7156C8B7-91EE-4BDA-9E63-599FBC99005C}" dt="2025-12-10T12:54:05.890" v="4739" actId="20577"/>
          <ac:spMkLst>
            <pc:docMk/>
            <pc:sldMk cId="0" sldId="257"/>
            <ac:spMk id="2" creationId="{00000000-0000-0000-0000-000000000000}"/>
          </ac:spMkLst>
        </pc:spChg>
        <pc:spChg chg="mod">
          <ac:chgData name="S. N ARJUN" userId="e6c60fe9f34e6a9b" providerId="LiveId" clId="{7156C8B7-91EE-4BDA-9E63-599FBC99005C}" dt="2025-12-09T18:30:40.739" v="1265" actId="1035"/>
          <ac:spMkLst>
            <pc:docMk/>
            <pc:sldMk cId="0" sldId="257"/>
            <ac:spMk id="3" creationId="{00000000-0000-0000-0000-000000000000}"/>
          </ac:spMkLst>
        </pc:spChg>
        <pc:spChg chg="mod">
          <ac:chgData name="S. N ARJUN" userId="e6c60fe9f34e6a9b" providerId="LiveId" clId="{7156C8B7-91EE-4BDA-9E63-599FBC99005C}" dt="2025-12-10T12:52:58.264" v="4716" actId="20577"/>
          <ac:spMkLst>
            <pc:docMk/>
            <pc:sldMk cId="0" sldId="257"/>
            <ac:spMk id="4" creationId="{00000000-0000-0000-0000-000000000000}"/>
          </ac:spMkLst>
        </pc:spChg>
        <pc:spChg chg="mod">
          <ac:chgData name="S. N ARJUN" userId="e6c60fe9f34e6a9b" providerId="LiveId" clId="{7156C8B7-91EE-4BDA-9E63-599FBC99005C}" dt="2025-12-09T18:30:40.739" v="1265" actId="1035"/>
          <ac:spMkLst>
            <pc:docMk/>
            <pc:sldMk cId="0" sldId="257"/>
            <ac:spMk id="5" creationId="{00000000-0000-0000-0000-000000000000}"/>
          </ac:spMkLst>
        </pc:spChg>
        <pc:spChg chg="mod">
          <ac:chgData name="S. N ARJUN" userId="e6c60fe9f34e6a9b" providerId="LiveId" clId="{7156C8B7-91EE-4BDA-9E63-599FBC99005C}" dt="2025-12-09T18:30:40.739" v="1265" actId="1035"/>
          <ac:spMkLst>
            <pc:docMk/>
            <pc:sldMk cId="0" sldId="257"/>
            <ac:spMk id="6" creationId="{00000000-0000-0000-0000-000000000000}"/>
          </ac:spMkLst>
        </pc:spChg>
        <pc:spChg chg="mod">
          <ac:chgData name="S. N ARJUN" userId="e6c60fe9f34e6a9b" providerId="LiveId" clId="{7156C8B7-91EE-4BDA-9E63-599FBC99005C}" dt="2025-12-10T12:54:21.703" v="4741" actId="20577"/>
          <ac:spMkLst>
            <pc:docMk/>
            <pc:sldMk cId="0" sldId="257"/>
            <ac:spMk id="7" creationId="{00000000-0000-0000-0000-000000000000}"/>
          </ac:spMkLst>
        </pc:spChg>
        <pc:spChg chg="mod">
          <ac:chgData name="S. N ARJUN" userId="e6c60fe9f34e6a9b" providerId="LiveId" clId="{7156C8B7-91EE-4BDA-9E63-599FBC99005C}" dt="2025-12-10T12:47:52.482" v="4615" actId="1076"/>
          <ac:spMkLst>
            <pc:docMk/>
            <pc:sldMk cId="0" sldId="257"/>
            <ac:spMk id="8" creationId="{00000000-0000-0000-0000-000000000000}"/>
          </ac:spMkLst>
        </pc:spChg>
        <pc:spChg chg="mod">
          <ac:chgData name="S. N ARJUN" userId="e6c60fe9f34e6a9b" providerId="LiveId" clId="{7156C8B7-91EE-4BDA-9E63-599FBC99005C}" dt="2025-12-10T12:52:52.981" v="4714" actId="14100"/>
          <ac:spMkLst>
            <pc:docMk/>
            <pc:sldMk cId="0" sldId="257"/>
            <ac:spMk id="9" creationId="{00000000-0000-0000-0000-000000000000}"/>
          </ac:spMkLst>
        </pc:spChg>
        <pc:spChg chg="mod">
          <ac:chgData name="S. N ARJUN" userId="e6c60fe9f34e6a9b" providerId="LiveId" clId="{7156C8B7-91EE-4BDA-9E63-599FBC99005C}" dt="2025-12-09T18:30:40.739" v="1265" actId="1035"/>
          <ac:spMkLst>
            <pc:docMk/>
            <pc:sldMk cId="0" sldId="257"/>
            <ac:spMk id="10" creationId="{00000000-0000-0000-0000-000000000000}"/>
          </ac:spMkLst>
        </pc:spChg>
        <pc:spChg chg="mod">
          <ac:chgData name="S. N ARJUN" userId="e6c60fe9f34e6a9b" providerId="LiveId" clId="{7156C8B7-91EE-4BDA-9E63-599FBC99005C}" dt="2025-12-09T18:30:33.016" v="1259" actId="1035"/>
          <ac:spMkLst>
            <pc:docMk/>
            <pc:sldMk cId="0" sldId="257"/>
            <ac:spMk id="11" creationId="{00000000-0000-0000-0000-000000000000}"/>
          </ac:spMkLst>
        </pc:spChg>
        <pc:spChg chg="del">
          <ac:chgData name="S. N ARJUN" userId="e6c60fe9f34e6a9b" providerId="LiveId" clId="{7156C8B7-91EE-4BDA-9E63-599FBC99005C}" dt="2025-12-09T18:30:51.684" v="1266" actId="478"/>
          <ac:spMkLst>
            <pc:docMk/>
            <pc:sldMk cId="0" sldId="257"/>
            <ac:spMk id="13" creationId="{00000000-0000-0000-0000-000000000000}"/>
          </ac:spMkLst>
        </pc:spChg>
        <pc:spChg chg="add mod">
          <ac:chgData name="S. N ARJUN" userId="e6c60fe9f34e6a9b" providerId="LiveId" clId="{7156C8B7-91EE-4BDA-9E63-599FBC99005C}" dt="2025-12-10T12:48:38.161" v="4621" actId="1076"/>
          <ac:spMkLst>
            <pc:docMk/>
            <pc:sldMk cId="0" sldId="257"/>
            <ac:spMk id="14" creationId="{2685575C-A669-F079-66E8-051E604DD48D}"/>
          </ac:spMkLst>
        </pc:spChg>
        <pc:spChg chg="add del mod">
          <ac:chgData name="S. N ARJUN" userId="e6c60fe9f34e6a9b" providerId="LiveId" clId="{7156C8B7-91EE-4BDA-9E63-599FBC99005C}" dt="2025-12-09T18:30:35.963" v="1260" actId="478"/>
          <ac:spMkLst>
            <pc:docMk/>
            <pc:sldMk cId="0" sldId="257"/>
            <ac:spMk id="14" creationId="{B1E0D710-1BAB-3246-5207-641AC694DCAA}"/>
          </ac:spMkLst>
        </pc:spChg>
        <pc:spChg chg="add mod">
          <ac:chgData name="S. N ARJUN" userId="e6c60fe9f34e6a9b" providerId="LiveId" clId="{7156C8B7-91EE-4BDA-9E63-599FBC99005C}" dt="2025-12-09T18:56:38.558" v="1978" actId="20577"/>
          <ac:spMkLst>
            <pc:docMk/>
            <pc:sldMk cId="0" sldId="257"/>
            <ac:spMk id="15" creationId="{E5AB6744-489B-2C15-FC62-CAA095B700DA}"/>
          </ac:spMkLst>
        </pc:spChg>
        <pc:spChg chg="add mod">
          <ac:chgData name="S. N ARJUN" userId="e6c60fe9f34e6a9b" providerId="LiveId" clId="{7156C8B7-91EE-4BDA-9E63-599FBC99005C}" dt="2025-12-10T12:49:02.011" v="4627" actId="1076"/>
          <ac:spMkLst>
            <pc:docMk/>
            <pc:sldMk cId="0" sldId="257"/>
            <ac:spMk id="16" creationId="{8873947C-E5D6-BBF2-E188-779E6DC305E4}"/>
          </ac:spMkLst>
        </pc:spChg>
      </pc:sldChg>
      <pc:sldChg chg="addSp delSp modSp mod modNotes">
        <pc:chgData name="S. N ARJUN" userId="e6c60fe9f34e6a9b" providerId="LiveId" clId="{7156C8B7-91EE-4BDA-9E63-599FBC99005C}" dt="2025-12-10T12:51:24.499" v="4703" actId="1076"/>
        <pc:sldMkLst>
          <pc:docMk/>
          <pc:sldMk cId="0" sldId="258"/>
        </pc:sldMkLst>
        <pc:spChg chg="mod">
          <ac:chgData name="S. N ARJUN" userId="e6c60fe9f34e6a9b" providerId="LiveId" clId="{7156C8B7-91EE-4BDA-9E63-599FBC99005C}" dt="2025-12-10T12:51:24.499" v="4703" actId="1076"/>
          <ac:spMkLst>
            <pc:docMk/>
            <pc:sldMk cId="0" sldId="258"/>
            <ac:spMk id="4" creationId="{00000000-0000-0000-0000-000000000000}"/>
          </ac:spMkLst>
        </pc:spChg>
        <pc:spChg chg="del">
          <ac:chgData name="S. N ARJUN" userId="e6c60fe9f34e6a9b" providerId="LiveId" clId="{7156C8B7-91EE-4BDA-9E63-599FBC99005C}" dt="2025-12-10T12:51:22.406" v="4702" actId="478"/>
          <ac:spMkLst>
            <pc:docMk/>
            <pc:sldMk cId="0" sldId="258"/>
            <ac:spMk id="5" creationId="{00000000-0000-0000-0000-000000000000}"/>
          </ac:spMkLst>
        </pc:spChg>
        <pc:spChg chg="del">
          <ac:chgData name="S. N ARJUN" userId="e6c60fe9f34e6a9b" providerId="LiveId" clId="{7156C8B7-91EE-4BDA-9E63-599FBC99005C}" dt="2025-12-09T18:31:11.324" v="1273" actId="478"/>
          <ac:spMkLst>
            <pc:docMk/>
            <pc:sldMk cId="0" sldId="258"/>
            <ac:spMk id="7" creationId="{00000000-0000-0000-0000-000000000000}"/>
          </ac:spMkLst>
        </pc:spChg>
        <pc:spChg chg="add mod">
          <ac:chgData name="S. N ARJUN" userId="e6c60fe9f34e6a9b" providerId="LiveId" clId="{7156C8B7-91EE-4BDA-9E63-599FBC99005C}" dt="2025-12-09T18:56:43.539" v="1982" actId="20577"/>
          <ac:spMkLst>
            <pc:docMk/>
            <pc:sldMk cId="0" sldId="258"/>
            <ac:spMk id="8" creationId="{A5017CB0-45E3-941E-F860-BF9605256AC5}"/>
          </ac:spMkLst>
        </pc:spChg>
      </pc:sldChg>
      <pc:sldChg chg="addSp delSp modSp mod modNotes">
        <pc:chgData name="S. N ARJUN" userId="e6c60fe9f34e6a9b" providerId="LiveId" clId="{7156C8B7-91EE-4BDA-9E63-599FBC99005C}" dt="2025-12-10T12:53:41.559" v="4737" actId="20577"/>
        <pc:sldMkLst>
          <pc:docMk/>
          <pc:sldMk cId="0" sldId="259"/>
        </pc:sldMkLst>
        <pc:spChg chg="mod">
          <ac:chgData name="S. N ARJUN" userId="e6c60fe9f34e6a9b" providerId="LiveId" clId="{7156C8B7-91EE-4BDA-9E63-599FBC99005C}" dt="2025-12-10T12:53:41.559" v="4737" actId="20577"/>
          <ac:spMkLst>
            <pc:docMk/>
            <pc:sldMk cId="0" sldId="259"/>
            <ac:spMk id="2" creationId="{00000000-0000-0000-0000-000000000000}"/>
          </ac:spMkLst>
        </pc:spChg>
        <pc:spChg chg="del">
          <ac:chgData name="S. N ARJUN" userId="e6c60fe9f34e6a9b" providerId="LiveId" clId="{7156C8B7-91EE-4BDA-9E63-599FBC99005C}" dt="2025-12-09T18:31:15.404" v="1275" actId="478"/>
          <ac:spMkLst>
            <pc:docMk/>
            <pc:sldMk cId="0" sldId="259"/>
            <ac:spMk id="3" creationId="{00000000-0000-0000-0000-000000000000}"/>
          </ac:spMkLst>
        </pc:spChg>
        <pc:spChg chg="add mod">
          <ac:chgData name="S. N ARJUN" userId="e6c60fe9f34e6a9b" providerId="LiveId" clId="{7156C8B7-91EE-4BDA-9E63-599FBC99005C}" dt="2025-12-09T18:56:50.488" v="1983" actId="20577"/>
          <ac:spMkLst>
            <pc:docMk/>
            <pc:sldMk cId="0" sldId="259"/>
            <ac:spMk id="4" creationId="{E316E210-30F4-E634-F483-B0C3A9224480}"/>
          </ac:spMkLst>
        </pc:spChg>
      </pc:sldChg>
      <pc:sldChg chg="addSp delSp modSp mod modNotes">
        <pc:chgData name="S. N ARJUN" userId="e6c60fe9f34e6a9b" providerId="LiveId" clId="{7156C8B7-91EE-4BDA-9E63-599FBC99005C}" dt="2025-12-09T18:56:53.949" v="1985" actId="20577"/>
        <pc:sldMkLst>
          <pc:docMk/>
          <pc:sldMk cId="0" sldId="260"/>
        </pc:sldMkLst>
        <pc:spChg chg="del">
          <ac:chgData name="S. N ARJUN" userId="e6c60fe9f34e6a9b" providerId="LiveId" clId="{7156C8B7-91EE-4BDA-9E63-599FBC99005C}" dt="2025-12-09T18:31:20.490" v="1277" actId="478"/>
          <ac:spMkLst>
            <pc:docMk/>
            <pc:sldMk cId="0" sldId="260"/>
            <ac:spMk id="5" creationId="{00000000-0000-0000-0000-000000000000}"/>
          </ac:spMkLst>
        </pc:spChg>
        <pc:spChg chg="add mod">
          <ac:chgData name="S. N ARJUN" userId="e6c60fe9f34e6a9b" providerId="LiveId" clId="{7156C8B7-91EE-4BDA-9E63-599FBC99005C}" dt="2025-12-09T18:56:53.949" v="1985" actId="20577"/>
          <ac:spMkLst>
            <pc:docMk/>
            <pc:sldMk cId="0" sldId="260"/>
            <ac:spMk id="6" creationId="{39641578-1F59-C11A-8C13-E74472C9C1AA}"/>
          </ac:spMkLst>
        </pc:spChg>
      </pc:sldChg>
      <pc:sldChg chg="addSp delSp modSp mod modNotes">
        <pc:chgData name="S. N ARJUN" userId="e6c60fe9f34e6a9b" providerId="LiveId" clId="{7156C8B7-91EE-4BDA-9E63-599FBC99005C}" dt="2025-12-09T19:00:56.716" v="2072" actId="1035"/>
        <pc:sldMkLst>
          <pc:docMk/>
          <pc:sldMk cId="0" sldId="261"/>
        </pc:sldMkLst>
        <pc:spChg chg="mod">
          <ac:chgData name="S. N ARJUN" userId="e6c60fe9f34e6a9b" providerId="LiveId" clId="{7156C8B7-91EE-4BDA-9E63-599FBC99005C}" dt="2025-12-09T19:00:56.716" v="2072" actId="1035"/>
          <ac:spMkLst>
            <pc:docMk/>
            <pc:sldMk cId="0" sldId="261"/>
            <ac:spMk id="2" creationId="{00000000-0000-0000-0000-000000000000}"/>
          </ac:spMkLst>
        </pc:spChg>
        <pc:spChg chg="del">
          <ac:chgData name="S. N ARJUN" userId="e6c60fe9f34e6a9b" providerId="LiveId" clId="{7156C8B7-91EE-4BDA-9E63-599FBC99005C}" dt="2025-12-09T18:31:25.258" v="1279" actId="478"/>
          <ac:spMkLst>
            <pc:docMk/>
            <pc:sldMk cId="0" sldId="261"/>
            <ac:spMk id="3" creationId="{00000000-0000-0000-0000-000000000000}"/>
          </ac:spMkLst>
        </pc:spChg>
        <pc:spChg chg="add mod">
          <ac:chgData name="S. N ARJUN" userId="e6c60fe9f34e6a9b" providerId="LiveId" clId="{7156C8B7-91EE-4BDA-9E63-599FBC99005C}" dt="2025-12-09T18:57:17.182" v="1988" actId="20577"/>
          <ac:spMkLst>
            <pc:docMk/>
            <pc:sldMk cId="0" sldId="261"/>
            <ac:spMk id="4" creationId="{4B4B7875-052F-093C-A708-D7ABEBF47E6D}"/>
          </ac:spMkLst>
        </pc:spChg>
      </pc:sldChg>
      <pc:sldChg chg="addSp delSp modSp mod modNotes">
        <pc:chgData name="S. N ARJUN" userId="e6c60fe9f34e6a9b" providerId="LiveId" clId="{7156C8B7-91EE-4BDA-9E63-599FBC99005C}" dt="2025-12-09T18:57:22.345" v="1990" actId="20577"/>
        <pc:sldMkLst>
          <pc:docMk/>
          <pc:sldMk cId="0" sldId="262"/>
        </pc:sldMkLst>
        <pc:spChg chg="del">
          <ac:chgData name="S. N ARJUN" userId="e6c60fe9f34e6a9b" providerId="LiveId" clId="{7156C8B7-91EE-4BDA-9E63-599FBC99005C}" dt="2025-12-09T18:31:29.444" v="1281" actId="478"/>
          <ac:spMkLst>
            <pc:docMk/>
            <pc:sldMk cId="0" sldId="262"/>
            <ac:spMk id="3" creationId="{00000000-0000-0000-0000-000000000000}"/>
          </ac:spMkLst>
        </pc:spChg>
        <pc:spChg chg="add mod">
          <ac:chgData name="S. N ARJUN" userId="e6c60fe9f34e6a9b" providerId="LiveId" clId="{7156C8B7-91EE-4BDA-9E63-599FBC99005C}" dt="2025-12-09T18:57:22.345" v="1990" actId="20577"/>
          <ac:spMkLst>
            <pc:docMk/>
            <pc:sldMk cId="0" sldId="262"/>
            <ac:spMk id="4" creationId="{1A5D84B3-E1B6-7335-8B9E-004A7F2B6E22}"/>
          </ac:spMkLst>
        </pc:spChg>
      </pc:sldChg>
      <pc:sldChg chg="addSp delSp modSp mod modNotes">
        <pc:chgData name="S. N ARJUN" userId="e6c60fe9f34e6a9b" providerId="LiveId" clId="{7156C8B7-91EE-4BDA-9E63-599FBC99005C}" dt="2025-12-09T18:57:28.254" v="1994" actId="14100"/>
        <pc:sldMkLst>
          <pc:docMk/>
          <pc:sldMk cId="0" sldId="263"/>
        </pc:sldMkLst>
        <pc:spChg chg="mod">
          <ac:chgData name="S. N ARJUN" userId="e6c60fe9f34e6a9b" providerId="LiveId" clId="{7156C8B7-91EE-4BDA-9E63-599FBC99005C}" dt="2025-12-09T18:31:42.706" v="1286" actId="1076"/>
          <ac:spMkLst>
            <pc:docMk/>
            <pc:sldMk cId="0" sldId="263"/>
            <ac:spMk id="3" creationId="{00000000-0000-0000-0000-000000000000}"/>
          </ac:spMkLst>
        </pc:spChg>
        <pc:spChg chg="del">
          <ac:chgData name="S. N ARJUN" userId="e6c60fe9f34e6a9b" providerId="LiveId" clId="{7156C8B7-91EE-4BDA-9E63-599FBC99005C}" dt="2025-12-09T18:31:33.670" v="1283" actId="478"/>
          <ac:spMkLst>
            <pc:docMk/>
            <pc:sldMk cId="0" sldId="263"/>
            <ac:spMk id="4" creationId="{00000000-0000-0000-0000-000000000000}"/>
          </ac:spMkLst>
        </pc:spChg>
        <pc:spChg chg="add mod">
          <ac:chgData name="S. N ARJUN" userId="e6c60fe9f34e6a9b" providerId="LiveId" clId="{7156C8B7-91EE-4BDA-9E63-599FBC99005C}" dt="2025-12-09T18:57:28.254" v="1994" actId="14100"/>
          <ac:spMkLst>
            <pc:docMk/>
            <pc:sldMk cId="0" sldId="263"/>
            <ac:spMk id="5" creationId="{91E7CD1B-B542-D2D0-88EB-F07D455EB5E5}"/>
          </ac:spMkLst>
        </pc:spChg>
      </pc:sldChg>
      <pc:sldChg chg="addSp delSp modSp mod modNotes">
        <pc:chgData name="S. N ARJUN" userId="e6c60fe9f34e6a9b" providerId="LiveId" clId="{7156C8B7-91EE-4BDA-9E63-599FBC99005C}" dt="2025-12-09T18:57:35.708" v="1995" actId="20577"/>
        <pc:sldMkLst>
          <pc:docMk/>
          <pc:sldMk cId="0" sldId="264"/>
        </pc:sldMkLst>
        <pc:spChg chg="mod">
          <ac:chgData name="S. N ARJUN" userId="e6c60fe9f34e6a9b" providerId="LiveId" clId="{7156C8B7-91EE-4BDA-9E63-599FBC99005C}" dt="2025-12-09T17:59:28.521" v="500" actId="1076"/>
          <ac:spMkLst>
            <pc:docMk/>
            <pc:sldMk cId="0" sldId="264"/>
            <ac:spMk id="2" creationId="{00000000-0000-0000-0000-000000000000}"/>
          </ac:spMkLst>
        </pc:spChg>
        <pc:spChg chg="mod">
          <ac:chgData name="S. N ARJUN" userId="e6c60fe9f34e6a9b" providerId="LiveId" clId="{7156C8B7-91EE-4BDA-9E63-599FBC99005C}" dt="2025-12-09T18:52:42.630" v="1869" actId="1076"/>
          <ac:spMkLst>
            <pc:docMk/>
            <pc:sldMk cId="0" sldId="264"/>
            <ac:spMk id="4" creationId="{00000000-0000-0000-0000-000000000000}"/>
          </ac:spMkLst>
        </pc:spChg>
        <pc:spChg chg="del">
          <ac:chgData name="S. N ARJUN" userId="e6c60fe9f34e6a9b" providerId="LiveId" clId="{7156C8B7-91EE-4BDA-9E63-599FBC99005C}" dt="2025-12-09T18:31:48.172" v="1287" actId="478"/>
          <ac:spMkLst>
            <pc:docMk/>
            <pc:sldMk cId="0" sldId="264"/>
            <ac:spMk id="5" creationId="{00000000-0000-0000-0000-000000000000}"/>
          </ac:spMkLst>
        </pc:spChg>
        <pc:spChg chg="add mod">
          <ac:chgData name="S. N ARJUN" userId="e6c60fe9f34e6a9b" providerId="LiveId" clId="{7156C8B7-91EE-4BDA-9E63-599FBC99005C}" dt="2025-12-09T18:57:35.708" v="1995" actId="20577"/>
          <ac:spMkLst>
            <pc:docMk/>
            <pc:sldMk cId="0" sldId="264"/>
            <ac:spMk id="6" creationId="{20A97CCD-81BD-06C2-21D8-E536A113C9C7}"/>
          </ac:spMkLst>
        </pc:spChg>
        <pc:graphicFrameChg chg="add del mod modGraphic">
          <ac:chgData name="S. N ARJUN" userId="e6c60fe9f34e6a9b" providerId="LiveId" clId="{7156C8B7-91EE-4BDA-9E63-599FBC99005C}" dt="2025-12-09T18:53:36.896" v="1879" actId="478"/>
          <ac:graphicFrameMkLst>
            <pc:docMk/>
            <pc:sldMk cId="0" sldId="264"/>
            <ac:graphicFrameMk id="3" creationId="{00000000-0000-0000-0000-000000000000}"/>
          </ac:graphicFrameMkLst>
        </pc:graphicFrameChg>
      </pc:sldChg>
      <pc:sldChg chg="addSp delSp modSp mod modNotes">
        <pc:chgData name="S. N ARJUN" userId="e6c60fe9f34e6a9b" providerId="LiveId" clId="{7156C8B7-91EE-4BDA-9E63-599FBC99005C}" dt="2025-12-09T19:09:35.171" v="3334" actId="20577"/>
        <pc:sldMkLst>
          <pc:docMk/>
          <pc:sldMk cId="0" sldId="265"/>
        </pc:sldMkLst>
        <pc:spChg chg="mod">
          <ac:chgData name="S. N ARJUN" userId="e6c60fe9f34e6a9b" providerId="LiveId" clId="{7156C8B7-91EE-4BDA-9E63-599FBC99005C}" dt="2025-12-09T17:58:30.044" v="478" actId="1035"/>
          <ac:spMkLst>
            <pc:docMk/>
            <pc:sldMk cId="0" sldId="265"/>
            <ac:spMk id="2" creationId="{00000000-0000-0000-0000-000000000000}"/>
          </ac:spMkLst>
        </pc:spChg>
        <pc:spChg chg="mod">
          <ac:chgData name="S. N ARJUN" userId="e6c60fe9f34e6a9b" providerId="LiveId" clId="{7156C8B7-91EE-4BDA-9E63-599FBC99005C}" dt="2025-12-09T17:58:30.044" v="478" actId="1035"/>
          <ac:spMkLst>
            <pc:docMk/>
            <pc:sldMk cId="0" sldId="265"/>
            <ac:spMk id="3" creationId="{00000000-0000-0000-0000-000000000000}"/>
          </ac:spMkLst>
        </pc:spChg>
        <pc:spChg chg="mod">
          <ac:chgData name="S. N ARJUN" userId="e6c60fe9f34e6a9b" providerId="LiveId" clId="{7156C8B7-91EE-4BDA-9E63-599FBC99005C}" dt="2025-12-09T17:58:30.044" v="478" actId="1035"/>
          <ac:spMkLst>
            <pc:docMk/>
            <pc:sldMk cId="0" sldId="265"/>
            <ac:spMk id="4" creationId="{00000000-0000-0000-0000-000000000000}"/>
          </ac:spMkLst>
        </pc:spChg>
        <pc:spChg chg="mod">
          <ac:chgData name="S. N ARJUN" userId="e6c60fe9f34e6a9b" providerId="LiveId" clId="{7156C8B7-91EE-4BDA-9E63-599FBC99005C}" dt="2025-12-09T19:04:13.042" v="2230" actId="20577"/>
          <ac:spMkLst>
            <pc:docMk/>
            <pc:sldMk cId="0" sldId="265"/>
            <ac:spMk id="5" creationId="{00000000-0000-0000-0000-000000000000}"/>
          </ac:spMkLst>
        </pc:spChg>
        <pc:spChg chg="mod">
          <ac:chgData name="S. N ARJUN" userId="e6c60fe9f34e6a9b" providerId="LiveId" clId="{7156C8B7-91EE-4BDA-9E63-599FBC99005C}" dt="2025-12-09T19:01:25.611" v="2076" actId="1076"/>
          <ac:spMkLst>
            <pc:docMk/>
            <pc:sldMk cId="0" sldId="265"/>
            <ac:spMk id="6" creationId="{00000000-0000-0000-0000-000000000000}"/>
          </ac:spMkLst>
        </pc:spChg>
        <pc:spChg chg="mod">
          <ac:chgData name="S. N ARJUN" userId="e6c60fe9f34e6a9b" providerId="LiveId" clId="{7156C8B7-91EE-4BDA-9E63-599FBC99005C}" dt="2025-12-09T17:58:30.044" v="478" actId="1035"/>
          <ac:spMkLst>
            <pc:docMk/>
            <pc:sldMk cId="0" sldId="265"/>
            <ac:spMk id="7" creationId="{00000000-0000-0000-0000-000000000000}"/>
          </ac:spMkLst>
        </pc:spChg>
        <pc:spChg chg="mod">
          <ac:chgData name="S. N ARJUN" userId="e6c60fe9f34e6a9b" providerId="LiveId" clId="{7156C8B7-91EE-4BDA-9E63-599FBC99005C}" dt="2025-12-09T19:04:34.375" v="2267" actId="20577"/>
          <ac:spMkLst>
            <pc:docMk/>
            <pc:sldMk cId="0" sldId="265"/>
            <ac:spMk id="8" creationId="{00000000-0000-0000-0000-000000000000}"/>
          </ac:spMkLst>
        </pc:spChg>
        <pc:spChg chg="mod">
          <ac:chgData name="S. N ARJUN" userId="e6c60fe9f34e6a9b" providerId="LiveId" clId="{7156C8B7-91EE-4BDA-9E63-599FBC99005C}" dt="2025-12-09T17:58:30.044" v="478" actId="1035"/>
          <ac:spMkLst>
            <pc:docMk/>
            <pc:sldMk cId="0" sldId="265"/>
            <ac:spMk id="9" creationId="{00000000-0000-0000-0000-000000000000}"/>
          </ac:spMkLst>
        </pc:spChg>
        <pc:spChg chg="mod">
          <ac:chgData name="S. N ARJUN" userId="e6c60fe9f34e6a9b" providerId="LiveId" clId="{7156C8B7-91EE-4BDA-9E63-599FBC99005C}" dt="2025-12-09T17:58:30.044" v="478" actId="1035"/>
          <ac:spMkLst>
            <pc:docMk/>
            <pc:sldMk cId="0" sldId="265"/>
            <ac:spMk id="10" creationId="{00000000-0000-0000-0000-000000000000}"/>
          </ac:spMkLst>
        </pc:spChg>
        <pc:spChg chg="mod">
          <ac:chgData name="S. N ARJUN" userId="e6c60fe9f34e6a9b" providerId="LiveId" clId="{7156C8B7-91EE-4BDA-9E63-599FBC99005C}" dt="2025-12-09T19:06:53.627" v="2661" actId="20577"/>
          <ac:spMkLst>
            <pc:docMk/>
            <pc:sldMk cId="0" sldId="265"/>
            <ac:spMk id="11" creationId="{00000000-0000-0000-0000-000000000000}"/>
          </ac:spMkLst>
        </pc:spChg>
        <pc:spChg chg="mod">
          <ac:chgData name="S. N ARJUN" userId="e6c60fe9f34e6a9b" providerId="LiveId" clId="{7156C8B7-91EE-4BDA-9E63-599FBC99005C}" dt="2025-12-09T17:58:30.044" v="478" actId="1035"/>
          <ac:spMkLst>
            <pc:docMk/>
            <pc:sldMk cId="0" sldId="265"/>
            <ac:spMk id="13" creationId="{00000000-0000-0000-0000-000000000000}"/>
          </ac:spMkLst>
        </pc:spChg>
        <pc:spChg chg="mod">
          <ac:chgData name="S. N ARJUN" userId="e6c60fe9f34e6a9b" providerId="LiveId" clId="{7156C8B7-91EE-4BDA-9E63-599FBC99005C}" dt="2025-12-09T19:08:44.437" v="3199" actId="20577"/>
          <ac:spMkLst>
            <pc:docMk/>
            <pc:sldMk cId="0" sldId="265"/>
            <ac:spMk id="14" creationId="{00000000-0000-0000-0000-000000000000}"/>
          </ac:spMkLst>
        </pc:spChg>
        <pc:spChg chg="del">
          <ac:chgData name="S. N ARJUN" userId="e6c60fe9f34e6a9b" providerId="LiveId" clId="{7156C8B7-91EE-4BDA-9E63-599FBC99005C}" dt="2025-12-09T18:31:54.396" v="1289" actId="478"/>
          <ac:spMkLst>
            <pc:docMk/>
            <pc:sldMk cId="0" sldId="265"/>
            <ac:spMk id="15" creationId="{00000000-0000-0000-0000-000000000000}"/>
          </ac:spMkLst>
        </pc:spChg>
        <pc:spChg chg="add mod">
          <ac:chgData name="S. N ARJUN" userId="e6c60fe9f34e6a9b" providerId="LiveId" clId="{7156C8B7-91EE-4BDA-9E63-599FBC99005C}" dt="2025-12-09T19:09:35.171" v="3334" actId="20577"/>
          <ac:spMkLst>
            <pc:docMk/>
            <pc:sldMk cId="0" sldId="265"/>
            <ac:spMk id="16" creationId="{00000000-0000-0000-0000-000000000000}"/>
          </ac:spMkLst>
        </pc:spChg>
        <pc:spChg chg="add mod">
          <ac:chgData name="S. N ARJUN" userId="e6c60fe9f34e6a9b" providerId="LiveId" clId="{7156C8B7-91EE-4BDA-9E63-599FBC99005C}" dt="2025-12-09T18:57:40.117" v="1997" actId="20577"/>
          <ac:spMkLst>
            <pc:docMk/>
            <pc:sldMk cId="0" sldId="265"/>
            <ac:spMk id="17" creationId="{DE3809A7-A701-D8D4-64EF-E3D0A1EBE46A}"/>
          </ac:spMkLst>
        </pc:spChg>
        <pc:spChg chg="add del mod">
          <ac:chgData name="S. N ARJUN" userId="e6c60fe9f34e6a9b" providerId="LiveId" clId="{7156C8B7-91EE-4BDA-9E63-599FBC99005C}" dt="2025-12-09T19:03:33.748" v="2166" actId="478"/>
          <ac:spMkLst>
            <pc:docMk/>
            <pc:sldMk cId="0" sldId="265"/>
            <ac:spMk id="19" creationId="{C181D8F8-7556-12DB-2563-394987B67076}"/>
          </ac:spMkLst>
        </pc:spChg>
        <pc:spChg chg="add mod">
          <ac:chgData name="S. N ARJUN" userId="e6c60fe9f34e6a9b" providerId="LiveId" clId="{7156C8B7-91EE-4BDA-9E63-599FBC99005C}" dt="2025-12-09T19:03:30.989" v="2162" actId="1076"/>
          <ac:spMkLst>
            <pc:docMk/>
            <pc:sldMk cId="0" sldId="265"/>
            <ac:spMk id="20" creationId="{5CC3256A-C348-C009-F090-CDB649D40890}"/>
          </ac:spMkLst>
        </pc:spChg>
      </pc:sldChg>
      <pc:sldChg chg="addSp delSp modSp mod modNotes">
        <pc:chgData name="S. N ARJUN" userId="e6c60fe9f34e6a9b" providerId="LiveId" clId="{7156C8B7-91EE-4BDA-9E63-599FBC99005C}" dt="2025-12-09T19:14:11.482" v="4169" actId="1076"/>
        <pc:sldMkLst>
          <pc:docMk/>
          <pc:sldMk cId="0" sldId="266"/>
        </pc:sldMkLst>
        <pc:spChg chg="del mod">
          <ac:chgData name="S. N ARJUN" userId="e6c60fe9f34e6a9b" providerId="LiveId" clId="{7156C8B7-91EE-4BDA-9E63-599FBC99005C}" dt="2025-12-09T17:56:26.614" v="355" actId="21"/>
          <ac:spMkLst>
            <pc:docMk/>
            <pc:sldMk cId="0" sldId="266"/>
            <ac:spMk id="2" creationId="{00000000-0000-0000-0000-000000000000}"/>
          </ac:spMkLst>
        </pc:spChg>
        <pc:spChg chg="mod">
          <ac:chgData name="S. N ARJUN" userId="e6c60fe9f34e6a9b" providerId="LiveId" clId="{7156C8B7-91EE-4BDA-9E63-599FBC99005C}" dt="2025-12-09T19:13:33.827" v="4164" actId="1036"/>
          <ac:spMkLst>
            <pc:docMk/>
            <pc:sldMk cId="0" sldId="266"/>
            <ac:spMk id="3" creationId="{00000000-0000-0000-0000-000000000000}"/>
          </ac:spMkLst>
        </pc:spChg>
        <pc:spChg chg="mod">
          <ac:chgData name="S. N ARJUN" userId="e6c60fe9f34e6a9b" providerId="LiveId" clId="{7156C8B7-91EE-4BDA-9E63-599FBC99005C}" dt="2025-12-09T19:13:33.827" v="4164" actId="1036"/>
          <ac:spMkLst>
            <pc:docMk/>
            <pc:sldMk cId="0" sldId="266"/>
            <ac:spMk id="4" creationId="{00000000-0000-0000-0000-000000000000}"/>
          </ac:spMkLst>
        </pc:spChg>
        <pc:spChg chg="mod">
          <ac:chgData name="S. N ARJUN" userId="e6c60fe9f34e6a9b" providerId="LiveId" clId="{7156C8B7-91EE-4BDA-9E63-599FBC99005C}" dt="2025-12-09T19:13:33.827" v="4164" actId="1036"/>
          <ac:spMkLst>
            <pc:docMk/>
            <pc:sldMk cId="0" sldId="266"/>
            <ac:spMk id="5" creationId="{00000000-0000-0000-0000-000000000000}"/>
          </ac:spMkLst>
        </pc:spChg>
        <pc:spChg chg="mod">
          <ac:chgData name="S. N ARJUN" userId="e6c60fe9f34e6a9b" providerId="LiveId" clId="{7156C8B7-91EE-4BDA-9E63-599FBC99005C}" dt="2025-12-09T19:13:33.827" v="4164" actId="1036"/>
          <ac:spMkLst>
            <pc:docMk/>
            <pc:sldMk cId="0" sldId="266"/>
            <ac:spMk id="6" creationId="{00000000-0000-0000-0000-000000000000}"/>
          </ac:spMkLst>
        </pc:spChg>
        <pc:spChg chg="mod">
          <ac:chgData name="S. N ARJUN" userId="e6c60fe9f34e6a9b" providerId="LiveId" clId="{7156C8B7-91EE-4BDA-9E63-599FBC99005C}" dt="2025-12-09T19:14:11.482" v="4169" actId="1076"/>
          <ac:spMkLst>
            <pc:docMk/>
            <pc:sldMk cId="0" sldId="266"/>
            <ac:spMk id="7" creationId="{00000000-0000-0000-0000-000000000000}"/>
          </ac:spMkLst>
        </pc:spChg>
        <pc:spChg chg="mod">
          <ac:chgData name="S. N ARJUN" userId="e6c60fe9f34e6a9b" providerId="LiveId" clId="{7156C8B7-91EE-4BDA-9E63-599FBC99005C}" dt="2025-12-09T19:13:33.827" v="4164" actId="1036"/>
          <ac:spMkLst>
            <pc:docMk/>
            <pc:sldMk cId="0" sldId="266"/>
            <ac:spMk id="8" creationId="{00000000-0000-0000-0000-000000000000}"/>
          </ac:spMkLst>
        </pc:spChg>
        <pc:spChg chg="mod">
          <ac:chgData name="S. N ARJUN" userId="e6c60fe9f34e6a9b" providerId="LiveId" clId="{7156C8B7-91EE-4BDA-9E63-599FBC99005C}" dt="2025-12-09T19:13:33.827" v="4164" actId="1036"/>
          <ac:spMkLst>
            <pc:docMk/>
            <pc:sldMk cId="0" sldId="266"/>
            <ac:spMk id="9" creationId="{00000000-0000-0000-0000-000000000000}"/>
          </ac:spMkLst>
        </pc:spChg>
        <pc:spChg chg="mod">
          <ac:chgData name="S. N ARJUN" userId="e6c60fe9f34e6a9b" providerId="LiveId" clId="{7156C8B7-91EE-4BDA-9E63-599FBC99005C}" dt="2025-12-09T19:13:33.827" v="4164" actId="1036"/>
          <ac:spMkLst>
            <pc:docMk/>
            <pc:sldMk cId="0" sldId="266"/>
            <ac:spMk id="10" creationId="{00000000-0000-0000-0000-000000000000}"/>
          </ac:spMkLst>
        </pc:spChg>
        <pc:spChg chg="mod">
          <ac:chgData name="S. N ARJUN" userId="e6c60fe9f34e6a9b" providerId="LiveId" clId="{7156C8B7-91EE-4BDA-9E63-599FBC99005C}" dt="2025-12-09T19:13:33.827" v="4164" actId="1036"/>
          <ac:spMkLst>
            <pc:docMk/>
            <pc:sldMk cId="0" sldId="266"/>
            <ac:spMk id="11" creationId="{00000000-0000-0000-0000-000000000000}"/>
          </ac:spMkLst>
        </pc:spChg>
        <pc:spChg chg="del">
          <ac:chgData name="S. N ARJUN" userId="e6c60fe9f34e6a9b" providerId="LiveId" clId="{7156C8B7-91EE-4BDA-9E63-599FBC99005C}" dt="2025-12-09T18:32:00.105" v="1291" actId="478"/>
          <ac:spMkLst>
            <pc:docMk/>
            <pc:sldMk cId="0" sldId="266"/>
            <ac:spMk id="12" creationId="{00000000-0000-0000-0000-000000000000}"/>
          </ac:spMkLst>
        </pc:spChg>
        <pc:spChg chg="add mod">
          <ac:chgData name="S. N ARJUN" userId="e6c60fe9f34e6a9b" providerId="LiveId" clId="{7156C8B7-91EE-4BDA-9E63-599FBC99005C}" dt="2025-12-09T19:13:33.827" v="4164" actId="1036"/>
          <ac:spMkLst>
            <pc:docMk/>
            <pc:sldMk cId="0" sldId="266"/>
            <ac:spMk id="14" creationId="{0BEE22D4-D5D7-F0CB-D753-C7732C8F3406}"/>
          </ac:spMkLst>
        </pc:spChg>
        <pc:spChg chg="add mod">
          <ac:chgData name="S. N ARJUN" userId="e6c60fe9f34e6a9b" providerId="LiveId" clId="{7156C8B7-91EE-4BDA-9E63-599FBC99005C}" dt="2025-12-09T18:57:46.928" v="2000" actId="20577"/>
          <ac:spMkLst>
            <pc:docMk/>
            <pc:sldMk cId="0" sldId="266"/>
            <ac:spMk id="15" creationId="{BC371990-E495-753D-396A-F3A1C5D926A5}"/>
          </ac:spMkLst>
        </pc:spChg>
        <pc:spChg chg="add mod">
          <ac:chgData name="S. N ARJUN" userId="e6c60fe9f34e6a9b" providerId="LiveId" clId="{7156C8B7-91EE-4BDA-9E63-599FBC99005C}" dt="2025-12-09T19:13:07.507" v="4144"/>
          <ac:spMkLst>
            <pc:docMk/>
            <pc:sldMk cId="0" sldId="266"/>
            <ac:spMk id="16" creationId="{556B8AD8-5D10-A9B4-B1D1-82B10C849067}"/>
          </ac:spMkLst>
        </pc:spChg>
        <pc:spChg chg="add mod">
          <ac:chgData name="S. N ARJUN" userId="e6c60fe9f34e6a9b" providerId="LiveId" clId="{7156C8B7-91EE-4BDA-9E63-599FBC99005C}" dt="2025-12-09T19:13:07.507" v="4144"/>
          <ac:spMkLst>
            <pc:docMk/>
            <pc:sldMk cId="0" sldId="266"/>
            <ac:spMk id="17" creationId="{3AFD19BD-A8B3-00E7-4351-EE2D98DC6FB0}"/>
          </ac:spMkLst>
        </pc:spChg>
        <pc:spChg chg="add mod">
          <ac:chgData name="S. N ARJUN" userId="e6c60fe9f34e6a9b" providerId="LiveId" clId="{7156C8B7-91EE-4BDA-9E63-599FBC99005C}" dt="2025-12-09T19:13:07.507" v="4144"/>
          <ac:spMkLst>
            <pc:docMk/>
            <pc:sldMk cId="0" sldId="266"/>
            <ac:spMk id="18" creationId="{165543A7-BA73-73BE-A80B-DB35BFF719C6}"/>
          </ac:spMkLst>
        </pc:spChg>
        <pc:spChg chg="add mod">
          <ac:chgData name="S. N ARJUN" userId="e6c60fe9f34e6a9b" providerId="LiveId" clId="{7156C8B7-91EE-4BDA-9E63-599FBC99005C}" dt="2025-12-09T19:13:19.991" v="4160"/>
          <ac:spMkLst>
            <pc:docMk/>
            <pc:sldMk cId="0" sldId="266"/>
            <ac:spMk id="19" creationId="{3326E26C-7B62-3045-A76A-853290E2EDEB}"/>
          </ac:spMkLst>
        </pc:spChg>
        <pc:spChg chg="add mod">
          <ac:chgData name="S. N ARJUN" userId="e6c60fe9f34e6a9b" providerId="LiveId" clId="{7156C8B7-91EE-4BDA-9E63-599FBC99005C}" dt="2025-12-09T19:13:19.991" v="4160"/>
          <ac:spMkLst>
            <pc:docMk/>
            <pc:sldMk cId="0" sldId="266"/>
            <ac:spMk id="20" creationId="{179EF151-BA7F-F6B3-6459-58A1FB410D72}"/>
          </ac:spMkLst>
        </pc:spChg>
        <pc:spChg chg="add mod">
          <ac:chgData name="S. N ARJUN" userId="e6c60fe9f34e6a9b" providerId="LiveId" clId="{7156C8B7-91EE-4BDA-9E63-599FBC99005C}" dt="2025-12-09T19:13:19.991" v="4160"/>
          <ac:spMkLst>
            <pc:docMk/>
            <pc:sldMk cId="0" sldId="266"/>
            <ac:spMk id="21" creationId="{873DDD34-59CE-295D-BFE5-593FB089D9A3}"/>
          </ac:spMkLst>
        </pc:spChg>
      </pc:sldChg>
      <pc:sldChg chg="addSp delSp modSp mod modNotes">
        <pc:chgData name="S. N ARJUN" userId="e6c60fe9f34e6a9b" providerId="LiveId" clId="{7156C8B7-91EE-4BDA-9E63-599FBC99005C}" dt="2025-12-10T15:52:34.905" v="4910" actId="20577"/>
        <pc:sldMkLst>
          <pc:docMk/>
          <pc:sldMk cId="0" sldId="267"/>
        </pc:sldMkLst>
        <pc:spChg chg="del">
          <ac:chgData name="S. N ARJUN" userId="e6c60fe9f34e6a9b" providerId="LiveId" clId="{7156C8B7-91EE-4BDA-9E63-599FBC99005C}" dt="2025-12-09T18:54:39.506" v="1886" actId="478"/>
          <ac:spMkLst>
            <pc:docMk/>
            <pc:sldMk cId="0" sldId="267"/>
            <ac:spMk id="6" creationId="{00000000-0000-0000-0000-000000000000}"/>
          </ac:spMkLst>
        </pc:spChg>
        <pc:spChg chg="del">
          <ac:chgData name="S. N ARJUN" userId="e6c60fe9f34e6a9b" providerId="LiveId" clId="{7156C8B7-91EE-4BDA-9E63-599FBC99005C}" dt="2025-12-09T18:54:40.981" v="1887" actId="478"/>
          <ac:spMkLst>
            <pc:docMk/>
            <pc:sldMk cId="0" sldId="267"/>
            <ac:spMk id="7" creationId="{00000000-0000-0000-0000-000000000000}"/>
          </ac:spMkLst>
        </pc:spChg>
        <pc:spChg chg="del">
          <ac:chgData name="S. N ARJUN" userId="e6c60fe9f34e6a9b" providerId="LiveId" clId="{7156C8B7-91EE-4BDA-9E63-599FBC99005C}" dt="2025-12-09T18:54:42.623" v="1888" actId="478"/>
          <ac:spMkLst>
            <pc:docMk/>
            <pc:sldMk cId="0" sldId="267"/>
            <ac:spMk id="8" creationId="{00000000-0000-0000-0000-000000000000}"/>
          </ac:spMkLst>
        </pc:spChg>
        <pc:spChg chg="del">
          <ac:chgData name="S. N ARJUN" userId="e6c60fe9f34e6a9b" providerId="LiveId" clId="{7156C8B7-91EE-4BDA-9E63-599FBC99005C}" dt="2025-12-09T18:32:03.083" v="1293" actId="478"/>
          <ac:spMkLst>
            <pc:docMk/>
            <pc:sldMk cId="0" sldId="267"/>
            <ac:spMk id="9" creationId="{00000000-0000-0000-0000-000000000000}"/>
          </ac:spMkLst>
        </pc:spChg>
        <pc:spChg chg="add mod">
          <ac:chgData name="S. N ARJUN" userId="e6c60fe9f34e6a9b" providerId="LiveId" clId="{7156C8B7-91EE-4BDA-9E63-599FBC99005C}" dt="2025-12-09T18:57:52.237" v="2004" actId="20577"/>
          <ac:spMkLst>
            <pc:docMk/>
            <pc:sldMk cId="0" sldId="267"/>
            <ac:spMk id="10" creationId="{FBB912B7-E7B8-1144-5A9B-C4B4A7D73751}"/>
          </ac:spMkLst>
        </pc:spChg>
        <pc:spChg chg="add mod">
          <ac:chgData name="S. N ARJUN" userId="e6c60fe9f34e6a9b" providerId="LiveId" clId="{7156C8B7-91EE-4BDA-9E63-599FBC99005C}" dt="2025-12-10T15:52:34.905" v="4910" actId="20577"/>
          <ac:spMkLst>
            <pc:docMk/>
            <pc:sldMk cId="0" sldId="267"/>
            <ac:spMk id="11" creationId="{46FD7E78-B8DE-D2A1-89AA-0126EDF4BDB3}"/>
          </ac:spMkLst>
        </pc:spChg>
        <pc:spChg chg="add del mod">
          <ac:chgData name="S. N ARJUN" userId="e6c60fe9f34e6a9b" providerId="LiveId" clId="{7156C8B7-91EE-4BDA-9E63-599FBC99005C}" dt="2025-12-09T19:15:58.756" v="4192" actId="478"/>
          <ac:spMkLst>
            <pc:docMk/>
            <pc:sldMk cId="0" sldId="267"/>
            <ac:spMk id="12" creationId="{4974D938-CEAA-9F3E-3ABA-AF1524DDBB39}"/>
          </ac:spMkLst>
        </pc:spChg>
      </pc:sldChg>
      <pc:sldChg chg="addSp delSp modSp mod modNotes">
        <pc:chgData name="S. N ARJUN" userId="e6c60fe9f34e6a9b" providerId="LiveId" clId="{7156C8B7-91EE-4BDA-9E63-599FBC99005C}" dt="2025-12-09T18:58:02.422" v="2010" actId="14100"/>
        <pc:sldMkLst>
          <pc:docMk/>
          <pc:sldMk cId="0" sldId="268"/>
        </pc:sldMkLst>
        <pc:spChg chg="mod">
          <ac:chgData name="S. N ARJUN" userId="e6c60fe9f34e6a9b" providerId="LiveId" clId="{7156C8B7-91EE-4BDA-9E63-599FBC99005C}" dt="2025-12-09T18:49:35.412" v="1767" actId="1076"/>
          <ac:spMkLst>
            <pc:docMk/>
            <pc:sldMk cId="0" sldId="268"/>
            <ac:spMk id="2" creationId="{00000000-0000-0000-0000-000000000000}"/>
          </ac:spMkLst>
        </pc:spChg>
        <pc:spChg chg="mod">
          <ac:chgData name="S. N ARJUN" userId="e6c60fe9f34e6a9b" providerId="LiveId" clId="{7156C8B7-91EE-4BDA-9E63-599FBC99005C}" dt="2025-12-09T18:49:40.756" v="1768" actId="1076"/>
          <ac:spMkLst>
            <pc:docMk/>
            <pc:sldMk cId="0" sldId="268"/>
            <ac:spMk id="3" creationId="{00000000-0000-0000-0000-000000000000}"/>
          </ac:spMkLst>
        </pc:spChg>
        <pc:spChg chg="mod">
          <ac:chgData name="S. N ARJUN" userId="e6c60fe9f34e6a9b" providerId="LiveId" clId="{7156C8B7-91EE-4BDA-9E63-599FBC99005C}" dt="2025-12-09T18:50:16.682" v="1783" actId="20577"/>
          <ac:spMkLst>
            <pc:docMk/>
            <pc:sldMk cId="0" sldId="268"/>
            <ac:spMk id="4" creationId="{00000000-0000-0000-0000-000000000000}"/>
          </ac:spMkLst>
        </pc:spChg>
        <pc:spChg chg="mod">
          <ac:chgData name="S. N ARJUN" userId="e6c60fe9f34e6a9b" providerId="LiveId" clId="{7156C8B7-91EE-4BDA-9E63-599FBC99005C}" dt="2025-12-09T18:49:40.756" v="1768" actId="1076"/>
          <ac:spMkLst>
            <pc:docMk/>
            <pc:sldMk cId="0" sldId="268"/>
            <ac:spMk id="5" creationId="{00000000-0000-0000-0000-000000000000}"/>
          </ac:spMkLst>
        </pc:spChg>
        <pc:spChg chg="mod">
          <ac:chgData name="S. N ARJUN" userId="e6c60fe9f34e6a9b" providerId="LiveId" clId="{7156C8B7-91EE-4BDA-9E63-599FBC99005C}" dt="2025-12-09T18:50:15.257" v="1782" actId="20577"/>
          <ac:spMkLst>
            <pc:docMk/>
            <pc:sldMk cId="0" sldId="268"/>
            <ac:spMk id="6" creationId="{00000000-0000-0000-0000-000000000000}"/>
          </ac:spMkLst>
        </pc:spChg>
        <pc:spChg chg="mod">
          <ac:chgData name="S. N ARJUN" userId="e6c60fe9f34e6a9b" providerId="LiveId" clId="{7156C8B7-91EE-4BDA-9E63-599FBC99005C}" dt="2025-12-09T18:50:08.903" v="1779" actId="20577"/>
          <ac:spMkLst>
            <pc:docMk/>
            <pc:sldMk cId="0" sldId="268"/>
            <ac:spMk id="7" creationId="{00000000-0000-0000-0000-000000000000}"/>
          </ac:spMkLst>
        </pc:spChg>
        <pc:spChg chg="mod">
          <ac:chgData name="S. N ARJUN" userId="e6c60fe9f34e6a9b" providerId="LiveId" clId="{7156C8B7-91EE-4BDA-9E63-599FBC99005C}" dt="2025-12-09T18:49:40.756" v="1768" actId="1076"/>
          <ac:spMkLst>
            <pc:docMk/>
            <pc:sldMk cId="0" sldId="268"/>
            <ac:spMk id="8" creationId="{00000000-0000-0000-0000-000000000000}"/>
          </ac:spMkLst>
        </pc:spChg>
        <pc:spChg chg="mod">
          <ac:chgData name="S. N ARJUN" userId="e6c60fe9f34e6a9b" providerId="LiveId" clId="{7156C8B7-91EE-4BDA-9E63-599FBC99005C}" dt="2025-12-09T18:49:40.756" v="1768" actId="1076"/>
          <ac:spMkLst>
            <pc:docMk/>
            <pc:sldMk cId="0" sldId="268"/>
            <ac:spMk id="9" creationId="{00000000-0000-0000-0000-000000000000}"/>
          </ac:spMkLst>
        </pc:spChg>
        <pc:spChg chg="mod">
          <ac:chgData name="S. N ARJUN" userId="e6c60fe9f34e6a9b" providerId="LiveId" clId="{7156C8B7-91EE-4BDA-9E63-599FBC99005C}" dt="2025-12-09T18:49:40.756" v="1768" actId="1076"/>
          <ac:spMkLst>
            <pc:docMk/>
            <pc:sldMk cId="0" sldId="268"/>
            <ac:spMk id="10" creationId="{00000000-0000-0000-0000-000000000000}"/>
          </ac:spMkLst>
        </pc:spChg>
        <pc:spChg chg="mod">
          <ac:chgData name="S. N ARJUN" userId="e6c60fe9f34e6a9b" providerId="LiveId" clId="{7156C8B7-91EE-4BDA-9E63-599FBC99005C}" dt="2025-12-09T18:49:40.756" v="1768" actId="1076"/>
          <ac:spMkLst>
            <pc:docMk/>
            <pc:sldMk cId="0" sldId="268"/>
            <ac:spMk id="11" creationId="{00000000-0000-0000-0000-000000000000}"/>
          </ac:spMkLst>
        </pc:spChg>
        <pc:spChg chg="mod">
          <ac:chgData name="S. N ARJUN" userId="e6c60fe9f34e6a9b" providerId="LiveId" clId="{7156C8B7-91EE-4BDA-9E63-599FBC99005C}" dt="2025-12-09T18:49:40.756" v="1768" actId="1076"/>
          <ac:spMkLst>
            <pc:docMk/>
            <pc:sldMk cId="0" sldId="268"/>
            <ac:spMk id="12" creationId="{00000000-0000-0000-0000-000000000000}"/>
          </ac:spMkLst>
        </pc:spChg>
        <pc:spChg chg="del">
          <ac:chgData name="S. N ARJUN" userId="e6c60fe9f34e6a9b" providerId="LiveId" clId="{7156C8B7-91EE-4BDA-9E63-599FBC99005C}" dt="2025-12-09T18:32:07.426" v="1295" actId="478"/>
          <ac:spMkLst>
            <pc:docMk/>
            <pc:sldMk cId="0" sldId="268"/>
            <ac:spMk id="13" creationId="{00000000-0000-0000-0000-000000000000}"/>
          </ac:spMkLst>
        </pc:spChg>
        <pc:spChg chg="add mod">
          <ac:chgData name="S. N ARJUN" userId="e6c60fe9f34e6a9b" providerId="LiveId" clId="{7156C8B7-91EE-4BDA-9E63-599FBC99005C}" dt="2025-12-09T18:58:02.422" v="2010" actId="14100"/>
          <ac:spMkLst>
            <pc:docMk/>
            <pc:sldMk cId="0" sldId="268"/>
            <ac:spMk id="14" creationId="{BD1ED175-870F-55BF-F703-0A4469BD33C9}"/>
          </ac:spMkLst>
        </pc:spChg>
      </pc:sldChg>
      <pc:sldChg chg="addSp delSp modSp mod modNotes">
        <pc:chgData name="S. N ARJUN" userId="e6c60fe9f34e6a9b" providerId="LiveId" clId="{7156C8B7-91EE-4BDA-9E63-599FBC99005C}" dt="2025-12-09T18:58:20.118" v="2012" actId="20577"/>
        <pc:sldMkLst>
          <pc:docMk/>
          <pc:sldMk cId="0" sldId="269"/>
        </pc:sldMkLst>
        <pc:spChg chg="del mod">
          <ac:chgData name="S. N ARJUN" userId="e6c60fe9f34e6a9b" providerId="LiveId" clId="{7156C8B7-91EE-4BDA-9E63-599FBC99005C}" dt="2025-12-09T18:35:25.311" v="1411" actId="478"/>
          <ac:spMkLst>
            <pc:docMk/>
            <pc:sldMk cId="0" sldId="269"/>
            <ac:spMk id="2" creationId="{00000000-0000-0000-0000-000000000000}"/>
          </ac:spMkLst>
        </pc:spChg>
        <pc:spChg chg="del mod">
          <ac:chgData name="S. N ARJUN" userId="e6c60fe9f34e6a9b" providerId="LiveId" clId="{7156C8B7-91EE-4BDA-9E63-599FBC99005C}" dt="2025-12-09T18:34:49.622" v="1373"/>
          <ac:spMkLst>
            <pc:docMk/>
            <pc:sldMk cId="0" sldId="269"/>
            <ac:spMk id="3" creationId="{00000000-0000-0000-0000-000000000000}"/>
          </ac:spMkLst>
        </pc:spChg>
        <pc:spChg chg="del">
          <ac:chgData name="S. N ARJUN" userId="e6c60fe9f34e6a9b" providerId="LiveId" clId="{7156C8B7-91EE-4BDA-9E63-599FBC99005C}" dt="2025-12-09T18:32:12.980" v="1297" actId="478"/>
          <ac:spMkLst>
            <pc:docMk/>
            <pc:sldMk cId="0" sldId="269"/>
            <ac:spMk id="4" creationId="{00000000-0000-0000-0000-000000000000}"/>
          </ac:spMkLst>
        </pc:spChg>
        <pc:spChg chg="add mod">
          <ac:chgData name="S. N ARJUN" userId="e6c60fe9f34e6a9b" providerId="LiveId" clId="{7156C8B7-91EE-4BDA-9E63-599FBC99005C}" dt="2025-12-09T18:58:20.118" v="2012" actId="20577"/>
          <ac:spMkLst>
            <pc:docMk/>
            <pc:sldMk cId="0" sldId="269"/>
            <ac:spMk id="5" creationId="{AA020DC4-0DD3-89CE-BD6D-28B0A5EA6677}"/>
          </ac:spMkLst>
        </pc:spChg>
        <pc:spChg chg="add del mod">
          <ac:chgData name="S. N ARJUN" userId="e6c60fe9f34e6a9b" providerId="LiveId" clId="{7156C8B7-91EE-4BDA-9E63-599FBC99005C}" dt="2025-12-09T18:34:37.541" v="1366" actId="478"/>
          <ac:spMkLst>
            <pc:docMk/>
            <pc:sldMk cId="0" sldId="269"/>
            <ac:spMk id="6" creationId="{2B342540-FE83-2C9E-879F-7DECBA7E1326}"/>
          </ac:spMkLst>
        </pc:spChg>
        <pc:spChg chg="add mod">
          <ac:chgData name="S. N ARJUN" userId="e6c60fe9f34e6a9b" providerId="LiveId" clId="{7156C8B7-91EE-4BDA-9E63-599FBC99005C}" dt="2025-12-09T18:35:22.256" v="1410" actId="20577"/>
          <ac:spMkLst>
            <pc:docMk/>
            <pc:sldMk cId="0" sldId="269"/>
            <ac:spMk id="7" creationId="{66F01562-A204-A0B8-6BC3-9FAD43F43A45}"/>
          </ac:spMkLst>
        </pc:spChg>
        <pc:spChg chg="add mod">
          <ac:chgData name="S. N ARJUN" userId="e6c60fe9f34e6a9b" providerId="LiveId" clId="{7156C8B7-91EE-4BDA-9E63-599FBC99005C}" dt="2025-12-09T18:32:48.603" v="1305" actId="20577"/>
          <ac:spMkLst>
            <pc:docMk/>
            <pc:sldMk cId="0" sldId="269"/>
            <ac:spMk id="8" creationId="{90B73E24-C516-A491-D0D7-B9DECDED8363}"/>
          </ac:spMkLst>
        </pc:spChg>
        <pc:spChg chg="add mod">
          <ac:chgData name="S. N ARJUN" userId="e6c60fe9f34e6a9b" providerId="LiveId" clId="{7156C8B7-91EE-4BDA-9E63-599FBC99005C}" dt="2025-12-09T18:34:06.189" v="1342" actId="20577"/>
          <ac:spMkLst>
            <pc:docMk/>
            <pc:sldMk cId="0" sldId="269"/>
            <ac:spMk id="9" creationId="{A73F531D-090B-ABA2-F907-7317BF72B765}"/>
          </ac:spMkLst>
        </pc:spChg>
        <pc:spChg chg="add mod">
          <ac:chgData name="S. N ARJUN" userId="e6c60fe9f34e6a9b" providerId="LiveId" clId="{7156C8B7-91EE-4BDA-9E63-599FBC99005C}" dt="2025-12-09T18:34:27.504" v="1362" actId="20577"/>
          <ac:spMkLst>
            <pc:docMk/>
            <pc:sldMk cId="0" sldId="269"/>
            <ac:spMk id="10" creationId="{6D39D0B6-3FE6-8081-DACE-BB66DC6A9AF0}"/>
          </ac:spMkLst>
        </pc:spChg>
        <pc:spChg chg="add mod">
          <ac:chgData name="S. N ARJUN" userId="e6c60fe9f34e6a9b" providerId="LiveId" clId="{7156C8B7-91EE-4BDA-9E63-599FBC99005C}" dt="2025-12-09T18:34:51.572" v="1374" actId="20577"/>
          <ac:spMkLst>
            <pc:docMk/>
            <pc:sldMk cId="0" sldId="269"/>
            <ac:spMk id="11" creationId="{0E0A8532-CA10-A655-75A1-89570A47936D}"/>
          </ac:spMkLst>
        </pc:spChg>
      </pc:sldChg>
      <pc:sldChg chg="addSp delSp modSp mod modNotes">
        <pc:chgData name="S. N ARJUN" userId="e6c60fe9f34e6a9b" providerId="LiveId" clId="{7156C8B7-91EE-4BDA-9E63-599FBC99005C}" dt="2025-12-09T18:58:24.231" v="2014" actId="20577"/>
        <pc:sldMkLst>
          <pc:docMk/>
          <pc:sldMk cId="0" sldId="270"/>
        </pc:sldMkLst>
        <pc:spChg chg="del mod">
          <ac:chgData name="S. N ARJUN" userId="e6c60fe9f34e6a9b" providerId="LiveId" clId="{7156C8B7-91EE-4BDA-9E63-599FBC99005C}" dt="2025-12-09T18:38:47.046" v="1475" actId="478"/>
          <ac:spMkLst>
            <pc:docMk/>
            <pc:sldMk cId="0" sldId="270"/>
            <ac:spMk id="2" creationId="{00000000-0000-0000-0000-000000000000}"/>
          </ac:spMkLst>
        </pc:spChg>
        <pc:spChg chg="mod">
          <ac:chgData name="S. N ARJUN" userId="e6c60fe9f34e6a9b" providerId="LiveId" clId="{7156C8B7-91EE-4BDA-9E63-599FBC99005C}" dt="2025-12-09T18:36:06.669" v="1412" actId="1076"/>
          <ac:spMkLst>
            <pc:docMk/>
            <pc:sldMk cId="0" sldId="270"/>
            <ac:spMk id="3" creationId="{00000000-0000-0000-0000-000000000000}"/>
          </ac:spMkLst>
        </pc:spChg>
        <pc:spChg chg="add del mod">
          <ac:chgData name="S. N ARJUN" userId="e6c60fe9f34e6a9b" providerId="LiveId" clId="{7156C8B7-91EE-4BDA-9E63-599FBC99005C}" dt="2025-12-09T18:38:01.346" v="1452" actId="478"/>
          <ac:spMkLst>
            <pc:docMk/>
            <pc:sldMk cId="0" sldId="270"/>
            <ac:spMk id="4" creationId="{28E1A420-D2BE-7BC8-F1B8-00E9040FF679}"/>
          </ac:spMkLst>
        </pc:spChg>
        <pc:spChg chg="add del mod">
          <ac:chgData name="S. N ARJUN" userId="e6c60fe9f34e6a9b" providerId="LiveId" clId="{7156C8B7-91EE-4BDA-9E63-599FBC99005C}" dt="2025-12-09T18:36:13.355" v="1414" actId="478"/>
          <ac:spMkLst>
            <pc:docMk/>
            <pc:sldMk cId="0" sldId="270"/>
            <ac:spMk id="5" creationId="{622ED4E2-1A44-23C5-9668-EEF99247887E}"/>
          </ac:spMkLst>
        </pc:spChg>
        <pc:spChg chg="add mod">
          <ac:chgData name="S. N ARJUN" userId="e6c60fe9f34e6a9b" providerId="LiveId" clId="{7156C8B7-91EE-4BDA-9E63-599FBC99005C}" dt="2025-12-09T18:38:59.158" v="1479" actId="20577"/>
          <ac:spMkLst>
            <pc:docMk/>
            <pc:sldMk cId="0" sldId="270"/>
            <ac:spMk id="6" creationId="{E1FA315D-A417-D64A-7319-EC42189A4163}"/>
          </ac:spMkLst>
        </pc:spChg>
        <pc:spChg chg="add mod">
          <ac:chgData name="S. N ARJUN" userId="e6c60fe9f34e6a9b" providerId="LiveId" clId="{7156C8B7-91EE-4BDA-9E63-599FBC99005C}" dt="2025-12-09T18:37:54.334" v="1447" actId="2710"/>
          <ac:spMkLst>
            <pc:docMk/>
            <pc:sldMk cId="0" sldId="270"/>
            <ac:spMk id="7" creationId="{D0DAEBF7-1B09-EBB7-669D-38770B109A9A}"/>
          </ac:spMkLst>
        </pc:spChg>
        <pc:spChg chg="add mod">
          <ac:chgData name="S. N ARJUN" userId="e6c60fe9f34e6a9b" providerId="LiveId" clId="{7156C8B7-91EE-4BDA-9E63-599FBC99005C}" dt="2025-12-09T18:39:06.889" v="1484" actId="20577"/>
          <ac:spMkLst>
            <pc:docMk/>
            <pc:sldMk cId="0" sldId="270"/>
            <ac:spMk id="8" creationId="{DF24E164-F600-4E15-D47F-99DD18B3465E}"/>
          </ac:spMkLst>
        </pc:spChg>
        <pc:spChg chg="add mod">
          <ac:chgData name="S. N ARJUN" userId="e6c60fe9f34e6a9b" providerId="LiveId" clId="{7156C8B7-91EE-4BDA-9E63-599FBC99005C}" dt="2025-12-09T18:38:31.214" v="1473" actId="20577"/>
          <ac:spMkLst>
            <pc:docMk/>
            <pc:sldMk cId="0" sldId="270"/>
            <ac:spMk id="9" creationId="{B8636877-7713-34EB-7F90-35659C07D382}"/>
          </ac:spMkLst>
        </pc:spChg>
        <pc:spChg chg="add mod">
          <ac:chgData name="S. N ARJUN" userId="e6c60fe9f34e6a9b" providerId="LiveId" clId="{7156C8B7-91EE-4BDA-9E63-599FBC99005C}" dt="2025-12-09T18:58:24.231" v="2014" actId="20577"/>
          <ac:spMkLst>
            <pc:docMk/>
            <pc:sldMk cId="0" sldId="270"/>
            <ac:spMk id="10" creationId="{3E9E3D83-FBAB-9073-5563-390C371BE4A8}"/>
          </ac:spMkLst>
        </pc:spChg>
      </pc:sldChg>
      <pc:sldChg chg="addSp delSp modSp mod modNotes">
        <pc:chgData name="S. N ARJUN" userId="e6c60fe9f34e6a9b" providerId="LiveId" clId="{7156C8B7-91EE-4BDA-9E63-599FBC99005C}" dt="2025-12-09T18:58:30.267" v="2016" actId="20577"/>
        <pc:sldMkLst>
          <pc:docMk/>
          <pc:sldMk cId="0" sldId="271"/>
        </pc:sldMkLst>
        <pc:spChg chg="del mod">
          <ac:chgData name="S. N ARJUN" userId="e6c60fe9f34e6a9b" providerId="LiveId" clId="{7156C8B7-91EE-4BDA-9E63-599FBC99005C}" dt="2025-12-09T18:40:51.339" v="1537" actId="478"/>
          <ac:spMkLst>
            <pc:docMk/>
            <pc:sldMk cId="0" sldId="271"/>
            <ac:spMk id="2" creationId="{00000000-0000-0000-0000-000000000000}"/>
          </ac:spMkLst>
        </pc:spChg>
        <pc:spChg chg="del mod">
          <ac:chgData name="S. N ARJUN" userId="e6c60fe9f34e6a9b" providerId="LiveId" clId="{7156C8B7-91EE-4BDA-9E63-599FBC99005C}" dt="2025-12-09T18:40:51.339" v="1537" actId="478"/>
          <ac:spMkLst>
            <pc:docMk/>
            <pc:sldMk cId="0" sldId="271"/>
            <ac:spMk id="3" creationId="{00000000-0000-0000-0000-000000000000}"/>
          </ac:spMkLst>
        </pc:spChg>
        <pc:spChg chg="add mod">
          <ac:chgData name="S. N ARJUN" userId="e6c60fe9f34e6a9b" providerId="LiveId" clId="{7156C8B7-91EE-4BDA-9E63-599FBC99005C}" dt="2025-12-09T18:58:30.267" v="2016" actId="20577"/>
          <ac:spMkLst>
            <pc:docMk/>
            <pc:sldMk cId="0" sldId="271"/>
            <ac:spMk id="4" creationId="{396A8EF0-DEA2-9E34-4149-7802E90EEFD5}"/>
          </ac:spMkLst>
        </pc:spChg>
        <pc:spChg chg="add mod">
          <ac:chgData name="S. N ARJUN" userId="e6c60fe9f34e6a9b" providerId="LiveId" clId="{7156C8B7-91EE-4BDA-9E63-599FBC99005C}" dt="2025-12-09T18:39:55.753" v="1522" actId="20577"/>
          <ac:spMkLst>
            <pc:docMk/>
            <pc:sldMk cId="0" sldId="271"/>
            <ac:spMk id="5" creationId="{05462B69-F4DE-E008-76F3-5A4921A6E36E}"/>
          </ac:spMkLst>
        </pc:spChg>
        <pc:spChg chg="add mod">
          <ac:chgData name="S. N ARJUN" userId="e6c60fe9f34e6a9b" providerId="LiveId" clId="{7156C8B7-91EE-4BDA-9E63-599FBC99005C}" dt="2025-12-09T18:40:22.334" v="1531" actId="20577"/>
          <ac:spMkLst>
            <pc:docMk/>
            <pc:sldMk cId="0" sldId="271"/>
            <ac:spMk id="6" creationId="{6820418B-451D-15AA-3D5E-2506D91684A8}"/>
          </ac:spMkLst>
        </pc:spChg>
        <pc:spChg chg="add mod">
          <ac:chgData name="S. N ARJUN" userId="e6c60fe9f34e6a9b" providerId="LiveId" clId="{7156C8B7-91EE-4BDA-9E63-599FBC99005C}" dt="2025-12-09T18:41:35.175" v="1539" actId="2711"/>
          <ac:spMkLst>
            <pc:docMk/>
            <pc:sldMk cId="0" sldId="271"/>
            <ac:spMk id="7" creationId="{141496E7-9176-1F10-3644-17DE0A0689FA}"/>
          </ac:spMkLst>
        </pc:spChg>
        <pc:spChg chg="add mod">
          <ac:chgData name="S. N ARJUN" userId="e6c60fe9f34e6a9b" providerId="LiveId" clId="{7156C8B7-91EE-4BDA-9E63-599FBC99005C}" dt="2025-12-09T18:45:08.974" v="1593" actId="1035"/>
          <ac:spMkLst>
            <pc:docMk/>
            <pc:sldMk cId="0" sldId="271"/>
            <ac:spMk id="8" creationId="{E05A5E94-F156-B63A-D957-A11B4F08C61D}"/>
          </ac:spMkLst>
        </pc:spChg>
        <pc:spChg chg="add mod">
          <ac:chgData name="S. N ARJUN" userId="e6c60fe9f34e6a9b" providerId="LiveId" clId="{7156C8B7-91EE-4BDA-9E63-599FBC99005C}" dt="2025-12-09T18:45:39.180" v="1597" actId="1035"/>
          <ac:spMkLst>
            <pc:docMk/>
            <pc:sldMk cId="0" sldId="271"/>
            <ac:spMk id="9" creationId="{2CE4D40F-3A31-F513-2466-7752B59D3D63}"/>
          </ac:spMkLst>
        </pc:spChg>
      </pc:sldChg>
      <pc:sldChg chg="addSp delSp modSp mod modNotes">
        <pc:chgData name="S. N ARJUN" userId="e6c60fe9f34e6a9b" providerId="LiveId" clId="{7156C8B7-91EE-4BDA-9E63-599FBC99005C}" dt="2025-12-09T18:58:35.773" v="2018" actId="20577"/>
        <pc:sldMkLst>
          <pc:docMk/>
          <pc:sldMk cId="0" sldId="272"/>
        </pc:sldMkLst>
        <pc:spChg chg="del">
          <ac:chgData name="S. N ARJUN" userId="e6c60fe9f34e6a9b" providerId="LiveId" clId="{7156C8B7-91EE-4BDA-9E63-599FBC99005C}" dt="2025-12-09T18:42:57.399" v="1555" actId="478"/>
          <ac:spMkLst>
            <pc:docMk/>
            <pc:sldMk cId="0" sldId="272"/>
            <ac:spMk id="2" creationId="{00000000-0000-0000-0000-000000000000}"/>
          </ac:spMkLst>
        </pc:spChg>
        <pc:spChg chg="del">
          <ac:chgData name="S. N ARJUN" userId="e6c60fe9f34e6a9b" providerId="LiveId" clId="{7156C8B7-91EE-4BDA-9E63-599FBC99005C}" dt="2025-12-09T18:42:57.399" v="1555" actId="478"/>
          <ac:spMkLst>
            <pc:docMk/>
            <pc:sldMk cId="0" sldId="272"/>
            <ac:spMk id="3" creationId="{00000000-0000-0000-0000-000000000000}"/>
          </ac:spMkLst>
        </pc:spChg>
        <pc:spChg chg="add del mod">
          <ac:chgData name="S. N ARJUN" userId="e6c60fe9f34e6a9b" providerId="LiveId" clId="{7156C8B7-91EE-4BDA-9E63-599FBC99005C}" dt="2025-12-09T18:45:22.337" v="1594" actId="478"/>
          <ac:spMkLst>
            <pc:docMk/>
            <pc:sldMk cId="0" sldId="272"/>
            <ac:spMk id="4" creationId="{0D1F6BF1-93EF-53C4-0337-5FC6E1F7A705}"/>
          </ac:spMkLst>
        </pc:spChg>
        <pc:spChg chg="add del mod">
          <ac:chgData name="S. N ARJUN" userId="e6c60fe9f34e6a9b" providerId="LiveId" clId="{7156C8B7-91EE-4BDA-9E63-599FBC99005C}" dt="2025-12-09T18:43:01.194" v="1557" actId="478"/>
          <ac:spMkLst>
            <pc:docMk/>
            <pc:sldMk cId="0" sldId="272"/>
            <ac:spMk id="5" creationId="{6A9B940E-520D-53E5-07FC-23F76E1BC2BC}"/>
          </ac:spMkLst>
        </pc:spChg>
        <pc:spChg chg="add mod">
          <ac:chgData name="S. N ARJUN" userId="e6c60fe9f34e6a9b" providerId="LiveId" clId="{7156C8B7-91EE-4BDA-9E63-599FBC99005C}" dt="2025-12-09T18:46:59.221" v="1738" actId="1036"/>
          <ac:spMkLst>
            <pc:docMk/>
            <pc:sldMk cId="0" sldId="272"/>
            <ac:spMk id="6" creationId="{7692BFA0-D387-DCA7-0929-5A7E5A4D15B0}"/>
          </ac:spMkLst>
        </pc:spChg>
        <pc:spChg chg="add mod">
          <ac:chgData name="S. N ARJUN" userId="e6c60fe9f34e6a9b" providerId="LiveId" clId="{7156C8B7-91EE-4BDA-9E63-599FBC99005C}" dt="2025-12-09T18:46:59.221" v="1738" actId="1036"/>
          <ac:spMkLst>
            <pc:docMk/>
            <pc:sldMk cId="0" sldId="272"/>
            <ac:spMk id="7" creationId="{0B3909BD-949B-F2B6-FFA1-B177D25CC59F}"/>
          </ac:spMkLst>
        </pc:spChg>
        <pc:spChg chg="add mod">
          <ac:chgData name="S. N ARJUN" userId="e6c60fe9f34e6a9b" providerId="LiveId" clId="{7156C8B7-91EE-4BDA-9E63-599FBC99005C}" dt="2025-12-09T18:47:13.235" v="1743" actId="2711"/>
          <ac:spMkLst>
            <pc:docMk/>
            <pc:sldMk cId="0" sldId="272"/>
            <ac:spMk id="8" creationId="{22267DFB-3771-BE62-3F0A-01916EB78B8F}"/>
          </ac:spMkLst>
        </pc:spChg>
        <pc:spChg chg="add mod">
          <ac:chgData name="S. N ARJUN" userId="e6c60fe9f34e6a9b" providerId="LiveId" clId="{7156C8B7-91EE-4BDA-9E63-599FBC99005C}" dt="2025-12-09T18:46:59.221" v="1738" actId="1036"/>
          <ac:spMkLst>
            <pc:docMk/>
            <pc:sldMk cId="0" sldId="272"/>
            <ac:spMk id="9" creationId="{16297F2F-D11B-5C0E-9043-51C4AA90AB4A}"/>
          </ac:spMkLst>
        </pc:spChg>
        <pc:spChg chg="add del mod">
          <ac:chgData name="S. N ARJUN" userId="e6c60fe9f34e6a9b" providerId="LiveId" clId="{7156C8B7-91EE-4BDA-9E63-599FBC99005C}" dt="2025-12-09T18:45:58.257" v="1652" actId="478"/>
          <ac:spMkLst>
            <pc:docMk/>
            <pc:sldMk cId="0" sldId="272"/>
            <ac:spMk id="10" creationId="{553E65B2-BF70-BFA1-A65B-0DDEC4E5E82F}"/>
          </ac:spMkLst>
        </pc:spChg>
        <pc:spChg chg="add del mod">
          <ac:chgData name="S. N ARJUN" userId="e6c60fe9f34e6a9b" providerId="LiveId" clId="{7156C8B7-91EE-4BDA-9E63-599FBC99005C}" dt="2025-12-09T18:45:47.193" v="1599" actId="478"/>
          <ac:spMkLst>
            <pc:docMk/>
            <pc:sldMk cId="0" sldId="272"/>
            <ac:spMk id="11" creationId="{42D453DE-0AC3-ACA3-02B5-E1413BC6DBEA}"/>
          </ac:spMkLst>
        </pc:spChg>
        <pc:spChg chg="add mod">
          <ac:chgData name="S. N ARJUN" userId="e6c60fe9f34e6a9b" providerId="LiveId" clId="{7156C8B7-91EE-4BDA-9E63-599FBC99005C}" dt="2025-12-09T18:47:07.135" v="1742" actId="20577"/>
          <ac:spMkLst>
            <pc:docMk/>
            <pc:sldMk cId="0" sldId="272"/>
            <ac:spMk id="12" creationId="{83D003AC-5090-DAE0-35A8-D6497946B36E}"/>
          </ac:spMkLst>
        </pc:spChg>
        <pc:spChg chg="add del mod">
          <ac:chgData name="S. N ARJUN" userId="e6c60fe9f34e6a9b" providerId="LiveId" clId="{7156C8B7-91EE-4BDA-9E63-599FBC99005C}" dt="2025-12-09T18:45:55.079" v="1631"/>
          <ac:spMkLst>
            <pc:docMk/>
            <pc:sldMk cId="0" sldId="272"/>
            <ac:spMk id="13" creationId="{0181A26C-BCDE-18FF-FFCA-AEAB3BFE1136}"/>
          </ac:spMkLst>
        </pc:spChg>
        <pc:spChg chg="add mod">
          <ac:chgData name="S. N ARJUN" userId="e6c60fe9f34e6a9b" providerId="LiveId" clId="{7156C8B7-91EE-4BDA-9E63-599FBC99005C}" dt="2025-12-09T18:58:35.773" v="2018" actId="20577"/>
          <ac:spMkLst>
            <pc:docMk/>
            <pc:sldMk cId="0" sldId="272"/>
            <ac:spMk id="14" creationId="{63666FAD-069E-9AF3-DD64-C056B124B625}"/>
          </ac:spMkLst>
        </pc:spChg>
        <pc:spChg chg="add mod">
          <ac:chgData name="S. N ARJUN" userId="e6c60fe9f34e6a9b" providerId="LiveId" clId="{7156C8B7-91EE-4BDA-9E63-599FBC99005C}" dt="2025-12-09T18:47:04.496" v="1739" actId="1036"/>
          <ac:spMkLst>
            <pc:docMk/>
            <pc:sldMk cId="0" sldId="272"/>
            <ac:spMk id="15" creationId="{C9D414C6-F440-561A-49A4-2F09707A8DB3}"/>
          </ac:spMkLst>
        </pc:spChg>
      </pc:sldChg>
      <pc:sldChg chg="addSp delSp modSp mod modNotes">
        <pc:chgData name="S. N ARJUN" userId="e6c60fe9f34e6a9b" providerId="LiveId" clId="{7156C8B7-91EE-4BDA-9E63-599FBC99005C}" dt="2025-12-09T18:58:50.678" v="2021" actId="20577"/>
        <pc:sldMkLst>
          <pc:docMk/>
          <pc:sldMk cId="0" sldId="273"/>
        </pc:sldMkLst>
        <pc:spChg chg="del">
          <ac:chgData name="S. N ARJUN" userId="e6c60fe9f34e6a9b" providerId="LiveId" clId="{7156C8B7-91EE-4BDA-9E63-599FBC99005C}" dt="2025-12-09T18:47:23.378" v="1744" actId="478"/>
          <ac:spMkLst>
            <pc:docMk/>
            <pc:sldMk cId="0" sldId="273"/>
            <ac:spMk id="2" creationId="{00000000-0000-0000-0000-000000000000}"/>
          </ac:spMkLst>
        </pc:spChg>
        <pc:spChg chg="del">
          <ac:chgData name="S. N ARJUN" userId="e6c60fe9f34e6a9b" providerId="LiveId" clId="{7156C8B7-91EE-4BDA-9E63-599FBC99005C}" dt="2025-12-09T18:47:23.378" v="1744" actId="478"/>
          <ac:spMkLst>
            <pc:docMk/>
            <pc:sldMk cId="0" sldId="273"/>
            <ac:spMk id="3" creationId="{00000000-0000-0000-0000-000000000000}"/>
          </ac:spMkLst>
        </pc:spChg>
        <pc:spChg chg="add mod">
          <ac:chgData name="S. N ARJUN" userId="e6c60fe9f34e6a9b" providerId="LiveId" clId="{7156C8B7-91EE-4BDA-9E63-599FBC99005C}" dt="2025-12-09T18:47:45.907" v="1751" actId="113"/>
          <ac:spMkLst>
            <pc:docMk/>
            <pc:sldMk cId="0" sldId="273"/>
            <ac:spMk id="4" creationId="{D5740F29-9A55-C111-8E58-D9CAD81EB6BF}"/>
          </ac:spMkLst>
        </pc:spChg>
        <pc:spChg chg="add mod">
          <ac:chgData name="S. N ARJUN" userId="e6c60fe9f34e6a9b" providerId="LiveId" clId="{7156C8B7-91EE-4BDA-9E63-599FBC99005C}" dt="2025-12-09T18:47:59.597" v="1755" actId="2710"/>
          <ac:spMkLst>
            <pc:docMk/>
            <pc:sldMk cId="0" sldId="273"/>
            <ac:spMk id="5" creationId="{D22E9759-3779-37D9-B614-CABADE22C757}"/>
          </ac:spMkLst>
        </pc:spChg>
        <pc:spChg chg="add mod">
          <ac:chgData name="S. N ARJUN" userId="e6c60fe9f34e6a9b" providerId="LiveId" clId="{7156C8B7-91EE-4BDA-9E63-599FBC99005C}" dt="2025-12-09T18:58:50.678" v="2021" actId="20577"/>
          <ac:spMkLst>
            <pc:docMk/>
            <pc:sldMk cId="0" sldId="273"/>
            <ac:spMk id="6" creationId="{93829031-2EE2-6500-2011-4DDE05CFE9B6}"/>
          </ac:spMkLst>
        </pc:spChg>
      </pc:sldChg>
      <pc:sldChg chg="addSp delSp modSp mod modNotes">
        <pc:chgData name="S. N ARJUN" userId="e6c60fe9f34e6a9b" providerId="LiveId" clId="{7156C8B7-91EE-4BDA-9E63-599FBC99005C}" dt="2025-12-10T15:51:16.433" v="4763" actId="1076"/>
        <pc:sldMkLst>
          <pc:docMk/>
          <pc:sldMk cId="0" sldId="274"/>
        </pc:sldMkLst>
        <pc:spChg chg="mod">
          <ac:chgData name="S. N ARJUN" userId="e6c60fe9f34e6a9b" providerId="LiveId" clId="{7156C8B7-91EE-4BDA-9E63-599FBC99005C}" dt="2025-12-09T18:51:35.454" v="1854" actId="20577"/>
          <ac:spMkLst>
            <pc:docMk/>
            <pc:sldMk cId="0" sldId="274"/>
            <ac:spMk id="2" creationId="{00000000-0000-0000-0000-000000000000}"/>
          </ac:spMkLst>
        </pc:spChg>
        <pc:spChg chg="del">
          <ac:chgData name="S. N ARJUN" userId="e6c60fe9f34e6a9b" providerId="LiveId" clId="{7156C8B7-91EE-4BDA-9E63-599FBC99005C}" dt="2025-12-09T18:04:18.382" v="581" actId="478"/>
          <ac:spMkLst>
            <pc:docMk/>
            <pc:sldMk cId="0" sldId="274"/>
            <ac:spMk id="3" creationId="{00000000-0000-0000-0000-000000000000}"/>
          </ac:spMkLst>
        </pc:spChg>
        <pc:spChg chg="add del">
          <ac:chgData name="S. N ARJUN" userId="e6c60fe9f34e6a9b" providerId="LiveId" clId="{7156C8B7-91EE-4BDA-9E63-599FBC99005C}" dt="2025-12-10T15:50:40.359" v="4754" actId="22"/>
          <ac:spMkLst>
            <pc:docMk/>
            <pc:sldMk cId="0" sldId="274"/>
            <ac:spMk id="4" creationId="{F9E8AA93-46D9-21C8-0425-B0646985E68F}"/>
          </ac:spMkLst>
        </pc:spChg>
        <pc:spChg chg="add del mod">
          <ac:chgData name="S. N ARJUN" userId="e6c60fe9f34e6a9b" providerId="LiveId" clId="{7156C8B7-91EE-4BDA-9E63-599FBC99005C}" dt="2025-12-10T15:50:37.683" v="4752" actId="478"/>
          <ac:spMkLst>
            <pc:docMk/>
            <pc:sldMk cId="0" sldId="274"/>
            <ac:spMk id="5" creationId="{6FC32B43-9EB6-581B-D616-4070D531BEE9}"/>
          </ac:spMkLst>
        </pc:spChg>
        <pc:spChg chg="add mod">
          <ac:chgData name="S. N ARJUN" userId="e6c60fe9f34e6a9b" providerId="LiveId" clId="{7156C8B7-91EE-4BDA-9E63-599FBC99005C}" dt="2025-12-09T18:20:49.731" v="964" actId="1036"/>
          <ac:spMkLst>
            <pc:docMk/>
            <pc:sldMk cId="0" sldId="274"/>
            <ac:spMk id="7" creationId="{480ACAAD-7E98-555B-005C-9B67108E7075}"/>
          </ac:spMkLst>
        </pc:spChg>
        <pc:spChg chg="add mod">
          <ac:chgData name="S. N ARJUN" userId="e6c60fe9f34e6a9b" providerId="LiveId" clId="{7156C8B7-91EE-4BDA-9E63-599FBC99005C}" dt="2025-12-09T18:20:54.766" v="966" actId="1036"/>
          <ac:spMkLst>
            <pc:docMk/>
            <pc:sldMk cId="0" sldId="274"/>
            <ac:spMk id="8" creationId="{F919AF8A-F3E3-54D6-1E87-B56C8D502743}"/>
          </ac:spMkLst>
        </pc:spChg>
        <pc:spChg chg="add mod">
          <ac:chgData name="S. N ARJUN" userId="e6c60fe9f34e6a9b" providerId="LiveId" clId="{7156C8B7-91EE-4BDA-9E63-599FBC99005C}" dt="2025-12-09T18:58:56.248" v="2024" actId="20577"/>
          <ac:spMkLst>
            <pc:docMk/>
            <pc:sldMk cId="0" sldId="274"/>
            <ac:spMk id="9" creationId="{1ECB5940-DB7D-0BCC-AB08-8238B526DAE2}"/>
          </ac:spMkLst>
        </pc:spChg>
        <pc:picChg chg="add mod modCrop">
          <ac:chgData name="S. N ARJUN" userId="e6c60fe9f34e6a9b" providerId="LiveId" clId="{7156C8B7-91EE-4BDA-9E63-599FBC99005C}" dt="2025-12-10T15:51:16.433" v="4763" actId="1076"/>
          <ac:picMkLst>
            <pc:docMk/>
            <pc:sldMk cId="0" sldId="274"/>
            <ac:picMk id="10" creationId="{351234A8-67B6-6BA8-9163-1D887B281454}"/>
          </ac:picMkLst>
        </pc:picChg>
      </pc:sldChg>
      <pc:sldChg chg="addSp delSp modSp mod modNotes">
        <pc:chgData name="S. N ARJUN" userId="e6c60fe9f34e6a9b" providerId="LiveId" clId="{7156C8B7-91EE-4BDA-9E63-599FBC99005C}" dt="2025-12-09T19:07:20.494" v="2667" actId="20577"/>
        <pc:sldMkLst>
          <pc:docMk/>
          <pc:sldMk cId="0" sldId="275"/>
        </pc:sldMkLst>
        <pc:spChg chg="del mod">
          <ac:chgData name="S. N ARJUN" userId="e6c60fe9f34e6a9b" providerId="LiveId" clId="{7156C8B7-91EE-4BDA-9E63-599FBC99005C}" dt="2025-12-09T18:05:20.448" v="602" actId="478"/>
          <ac:spMkLst>
            <pc:docMk/>
            <pc:sldMk cId="0" sldId="275"/>
            <ac:spMk id="2" creationId="{00000000-0000-0000-0000-000000000000}"/>
          </ac:spMkLst>
        </pc:spChg>
        <pc:spChg chg="del mod">
          <ac:chgData name="S. N ARJUN" userId="e6c60fe9f34e6a9b" providerId="LiveId" clId="{7156C8B7-91EE-4BDA-9E63-599FBC99005C}" dt="2025-12-09T18:58:59.309" v="2025" actId="478"/>
          <ac:spMkLst>
            <pc:docMk/>
            <pc:sldMk cId="0" sldId="275"/>
            <ac:spMk id="3" creationId="{00000000-0000-0000-0000-000000000000}"/>
          </ac:spMkLst>
        </pc:spChg>
        <pc:spChg chg="add del mod">
          <ac:chgData name="S. N ARJUN" userId="e6c60fe9f34e6a9b" providerId="LiveId" clId="{7156C8B7-91EE-4BDA-9E63-599FBC99005C}" dt="2025-12-09T18:07:09.446" v="619" actId="478"/>
          <ac:spMkLst>
            <pc:docMk/>
            <pc:sldMk cId="0" sldId="275"/>
            <ac:spMk id="4" creationId="{53DBE816-245B-7ED3-7A87-8E3B0264CB6B}"/>
          </ac:spMkLst>
        </pc:spChg>
        <pc:spChg chg="add del mod">
          <ac:chgData name="S. N ARJUN" userId="e6c60fe9f34e6a9b" providerId="LiveId" clId="{7156C8B7-91EE-4BDA-9E63-599FBC99005C}" dt="2025-12-09T18:05:33.863" v="604" actId="478"/>
          <ac:spMkLst>
            <pc:docMk/>
            <pc:sldMk cId="0" sldId="275"/>
            <ac:spMk id="5" creationId="{BB9DAAB2-F55F-0461-028F-2450B98A09EE}"/>
          </ac:spMkLst>
        </pc:spChg>
        <pc:spChg chg="add del mod">
          <ac:chgData name="S. N ARJUN" userId="e6c60fe9f34e6a9b" providerId="LiveId" clId="{7156C8B7-91EE-4BDA-9E63-599FBC99005C}" dt="2025-12-09T19:07:16.357" v="2665" actId="20577"/>
          <ac:spMkLst>
            <pc:docMk/>
            <pc:sldMk cId="0" sldId="275"/>
            <ac:spMk id="6" creationId="{AA5C08EF-F973-26B8-18FB-3798AB4C9D5A}"/>
          </ac:spMkLst>
        </pc:spChg>
        <pc:spChg chg="add del mod">
          <ac:chgData name="S. N ARJUN" userId="e6c60fe9f34e6a9b" providerId="LiveId" clId="{7156C8B7-91EE-4BDA-9E63-599FBC99005C}" dt="2025-12-09T18:07:25.777" v="623" actId="478"/>
          <ac:spMkLst>
            <pc:docMk/>
            <pc:sldMk cId="0" sldId="275"/>
            <ac:spMk id="7" creationId="{61064C84-4B3C-E7C8-E30F-E1484A558CC2}"/>
          </ac:spMkLst>
        </pc:spChg>
        <pc:spChg chg="add del mod">
          <ac:chgData name="S. N ARJUN" userId="e6c60fe9f34e6a9b" providerId="LiveId" clId="{7156C8B7-91EE-4BDA-9E63-599FBC99005C}" dt="2025-12-09T18:08:20.791" v="702" actId="478"/>
          <ac:spMkLst>
            <pc:docMk/>
            <pc:sldMk cId="0" sldId="275"/>
            <ac:spMk id="8" creationId="{73CFA93D-1CAB-55B5-D7DF-057A6F93519D}"/>
          </ac:spMkLst>
        </pc:spChg>
        <pc:spChg chg="add mod">
          <ac:chgData name="S. N ARJUN" userId="e6c60fe9f34e6a9b" providerId="LiveId" clId="{7156C8B7-91EE-4BDA-9E63-599FBC99005C}" dt="2025-12-09T18:08:49.807" v="713"/>
          <ac:spMkLst>
            <pc:docMk/>
            <pc:sldMk cId="0" sldId="275"/>
            <ac:spMk id="11" creationId="{A9543082-983C-D719-9A96-29A2B2C5C8E2}"/>
          </ac:spMkLst>
        </pc:spChg>
        <pc:spChg chg="add mod">
          <ac:chgData name="S. N ARJUN" userId="e6c60fe9f34e6a9b" providerId="LiveId" clId="{7156C8B7-91EE-4BDA-9E63-599FBC99005C}" dt="2025-12-09T19:07:20.494" v="2667" actId="20577"/>
          <ac:spMkLst>
            <pc:docMk/>
            <pc:sldMk cId="0" sldId="275"/>
            <ac:spMk id="12" creationId="{0618FD14-C624-F7F9-BC7A-0BF7678CD53C}"/>
          </ac:spMkLst>
        </pc:spChg>
        <pc:spChg chg="add mod">
          <ac:chgData name="S. N ARJUN" userId="e6c60fe9f34e6a9b" providerId="LiveId" clId="{7156C8B7-91EE-4BDA-9E63-599FBC99005C}" dt="2025-12-09T18:59:02.381" v="2028" actId="20577"/>
          <ac:spMkLst>
            <pc:docMk/>
            <pc:sldMk cId="0" sldId="275"/>
            <ac:spMk id="15" creationId="{83FB6C7A-71E6-083B-7A50-DFFB7BA960EB}"/>
          </ac:spMkLst>
        </pc:spChg>
        <pc:picChg chg="add mod modCrop">
          <ac:chgData name="S. N ARJUN" userId="e6c60fe9f34e6a9b" providerId="LiveId" clId="{7156C8B7-91EE-4BDA-9E63-599FBC99005C}" dt="2025-12-09T18:10:04.451" v="734" actId="14100"/>
          <ac:picMkLst>
            <pc:docMk/>
            <pc:sldMk cId="0" sldId="275"/>
            <ac:picMk id="10" creationId="{CDFE68E9-DC6D-F67B-65D1-4EC4ECC32D1F}"/>
          </ac:picMkLst>
        </pc:picChg>
        <pc:picChg chg="add mod">
          <ac:chgData name="S. N ARJUN" userId="e6c60fe9f34e6a9b" providerId="LiveId" clId="{7156C8B7-91EE-4BDA-9E63-599FBC99005C}" dt="2025-12-09T18:10:12.655" v="737" actId="1076"/>
          <ac:picMkLst>
            <pc:docMk/>
            <pc:sldMk cId="0" sldId="275"/>
            <ac:picMk id="14" creationId="{83D4EAE5-83DA-C9DA-BB86-B0B1A6EEF91D}"/>
          </ac:picMkLst>
        </pc:picChg>
      </pc:sldChg>
      <pc:sldChg chg="addSp delSp modSp del mod modNotes">
        <pc:chgData name="S. N ARJUN" userId="e6c60fe9f34e6a9b" providerId="LiveId" clId="{7156C8B7-91EE-4BDA-9E63-599FBC99005C}" dt="2025-12-09T18:19:38.254" v="931" actId="47"/>
        <pc:sldMkLst>
          <pc:docMk/>
          <pc:sldMk cId="0" sldId="276"/>
        </pc:sldMkLst>
        <pc:spChg chg="add del mod">
          <ac:chgData name="S. N ARJUN" userId="e6c60fe9f34e6a9b" providerId="LiveId" clId="{7156C8B7-91EE-4BDA-9E63-599FBC99005C}" dt="2025-12-09T18:09:00.270" v="715" actId="21"/>
          <ac:spMkLst>
            <pc:docMk/>
            <pc:sldMk cId="0" sldId="276"/>
            <ac:spMk id="4" creationId="{0618FD14-C624-F7F9-BC7A-0BF7678CD53C}"/>
          </ac:spMkLst>
        </pc:spChg>
      </pc:sldChg>
      <pc:sldChg chg="addSp delSp modSp mod modNotes">
        <pc:chgData name="S. N ARJUN" userId="e6c60fe9f34e6a9b" providerId="LiveId" clId="{7156C8B7-91EE-4BDA-9E63-599FBC99005C}" dt="2025-12-09T18:59:37.340" v="2050" actId="20577"/>
        <pc:sldMkLst>
          <pc:docMk/>
          <pc:sldMk cId="0" sldId="277"/>
        </pc:sldMkLst>
        <pc:spChg chg="mod">
          <ac:chgData name="S. N ARJUN" userId="e6c60fe9f34e6a9b" providerId="LiveId" clId="{7156C8B7-91EE-4BDA-9E63-599FBC99005C}" dt="2025-12-09T18:51:25.305" v="1851" actId="20577"/>
          <ac:spMkLst>
            <pc:docMk/>
            <pc:sldMk cId="0" sldId="277"/>
            <ac:spMk id="2" creationId="{00000000-0000-0000-0000-000000000000}"/>
          </ac:spMkLst>
        </pc:spChg>
        <pc:spChg chg="del mod">
          <ac:chgData name="S. N ARJUN" userId="e6c60fe9f34e6a9b" providerId="LiveId" clId="{7156C8B7-91EE-4BDA-9E63-599FBC99005C}" dt="2025-12-09T18:59:28.660" v="2044" actId="478"/>
          <ac:spMkLst>
            <pc:docMk/>
            <pc:sldMk cId="0" sldId="277"/>
            <ac:spMk id="3" creationId="{00000000-0000-0000-0000-000000000000}"/>
          </ac:spMkLst>
        </pc:spChg>
        <pc:spChg chg="add mod">
          <ac:chgData name="S. N ARJUN" userId="e6c60fe9f34e6a9b" providerId="LiveId" clId="{7156C8B7-91EE-4BDA-9E63-599FBC99005C}" dt="2025-12-09T18:21:59.300" v="1051" actId="113"/>
          <ac:spMkLst>
            <pc:docMk/>
            <pc:sldMk cId="0" sldId="277"/>
            <ac:spMk id="4" creationId="{2A2360B8-3861-17B3-CEDE-33BB0BE96F17}"/>
          </ac:spMkLst>
        </pc:spChg>
        <pc:spChg chg="add mod">
          <ac:chgData name="S. N ARJUN" userId="e6c60fe9f34e6a9b" providerId="LiveId" clId="{7156C8B7-91EE-4BDA-9E63-599FBC99005C}" dt="2025-12-09T18:22:12.331" v="1055" actId="2710"/>
          <ac:spMkLst>
            <pc:docMk/>
            <pc:sldMk cId="0" sldId="277"/>
            <ac:spMk id="5" creationId="{5471EEA7-0437-477C-035D-31C903A8658B}"/>
          </ac:spMkLst>
        </pc:spChg>
        <pc:spChg chg="add mod">
          <ac:chgData name="S. N ARJUN" userId="e6c60fe9f34e6a9b" providerId="LiveId" clId="{7156C8B7-91EE-4BDA-9E63-599FBC99005C}" dt="2025-12-09T18:22:36.104" v="1060" actId="113"/>
          <ac:spMkLst>
            <pc:docMk/>
            <pc:sldMk cId="0" sldId="277"/>
            <ac:spMk id="6" creationId="{9257437C-F182-42A7-7ACD-E527AFF56521}"/>
          </ac:spMkLst>
        </pc:spChg>
        <pc:spChg chg="add mod">
          <ac:chgData name="S. N ARJUN" userId="e6c60fe9f34e6a9b" providerId="LiveId" clId="{7156C8B7-91EE-4BDA-9E63-599FBC99005C}" dt="2025-12-09T18:22:46.791" v="1062" actId="2711"/>
          <ac:spMkLst>
            <pc:docMk/>
            <pc:sldMk cId="0" sldId="277"/>
            <ac:spMk id="7" creationId="{EAB66EB1-DAB0-390D-1BC6-E149D6037D2C}"/>
          </ac:spMkLst>
        </pc:spChg>
        <pc:spChg chg="add mod">
          <ac:chgData name="S. N ARJUN" userId="e6c60fe9f34e6a9b" providerId="LiveId" clId="{7156C8B7-91EE-4BDA-9E63-599FBC99005C}" dt="2025-12-09T18:59:37.340" v="2050" actId="20577"/>
          <ac:spMkLst>
            <pc:docMk/>
            <pc:sldMk cId="0" sldId="277"/>
            <ac:spMk id="8" creationId="{1DA5DC94-76C1-7205-1326-75F367FE18B4}"/>
          </ac:spMkLst>
        </pc:spChg>
      </pc:sldChg>
      <pc:sldChg chg="addSp delSp modSp mod modNotes">
        <pc:chgData name="S. N ARJUN" userId="e6c60fe9f34e6a9b" providerId="LiveId" clId="{7156C8B7-91EE-4BDA-9E63-599FBC99005C}" dt="2025-12-09T18:59:44.489" v="2053" actId="20577"/>
        <pc:sldMkLst>
          <pc:docMk/>
          <pc:sldMk cId="0" sldId="278"/>
        </pc:sldMkLst>
        <pc:spChg chg="del">
          <ac:chgData name="S. N ARJUN" userId="e6c60fe9f34e6a9b" providerId="LiveId" clId="{7156C8B7-91EE-4BDA-9E63-599FBC99005C}" dt="2025-12-09T18:22:57.660" v="1063" actId="478"/>
          <ac:spMkLst>
            <pc:docMk/>
            <pc:sldMk cId="0" sldId="278"/>
            <ac:spMk id="2" creationId="{00000000-0000-0000-0000-000000000000}"/>
          </ac:spMkLst>
        </pc:spChg>
        <pc:spChg chg="del">
          <ac:chgData name="S. N ARJUN" userId="e6c60fe9f34e6a9b" providerId="LiveId" clId="{7156C8B7-91EE-4BDA-9E63-599FBC99005C}" dt="2025-12-09T18:22:58.685" v="1064" actId="478"/>
          <ac:spMkLst>
            <pc:docMk/>
            <pc:sldMk cId="0" sldId="278"/>
            <ac:spMk id="3" creationId="{00000000-0000-0000-0000-000000000000}"/>
          </ac:spMkLst>
        </pc:spChg>
        <pc:spChg chg="add del mod">
          <ac:chgData name="S. N ARJUN" userId="e6c60fe9f34e6a9b" providerId="LiveId" clId="{7156C8B7-91EE-4BDA-9E63-599FBC99005C}" dt="2025-12-09T18:25:26.662" v="1123" actId="478"/>
          <ac:spMkLst>
            <pc:docMk/>
            <pc:sldMk cId="0" sldId="278"/>
            <ac:spMk id="4" creationId="{ED4DF33F-6B48-BB18-D8D6-8C864E3FDD45}"/>
          </ac:spMkLst>
        </pc:spChg>
        <pc:spChg chg="add mod">
          <ac:chgData name="S. N ARJUN" userId="e6c60fe9f34e6a9b" providerId="LiveId" clId="{7156C8B7-91EE-4BDA-9E63-599FBC99005C}" dt="2025-12-09T18:51:22.691" v="1850" actId="20577"/>
          <ac:spMkLst>
            <pc:docMk/>
            <pc:sldMk cId="0" sldId="278"/>
            <ac:spMk id="5" creationId="{57D067BF-AEAA-DFB3-8878-D26D16AAB3D0}"/>
          </ac:spMkLst>
        </pc:spChg>
        <pc:spChg chg="add mod">
          <ac:chgData name="S. N ARJUN" userId="e6c60fe9f34e6a9b" providerId="LiveId" clId="{7156C8B7-91EE-4BDA-9E63-599FBC99005C}" dt="2025-12-09T18:24:25.113" v="1111" actId="2711"/>
          <ac:spMkLst>
            <pc:docMk/>
            <pc:sldMk cId="0" sldId="278"/>
            <ac:spMk id="6" creationId="{F238F91A-3B2A-2A29-5471-AF8F71AF9452}"/>
          </ac:spMkLst>
        </pc:spChg>
        <pc:spChg chg="add mod">
          <ac:chgData name="S. N ARJUN" userId="e6c60fe9f34e6a9b" providerId="LiveId" clId="{7156C8B7-91EE-4BDA-9E63-599FBC99005C}" dt="2025-12-09T18:24:38.832" v="1113" actId="2711"/>
          <ac:spMkLst>
            <pc:docMk/>
            <pc:sldMk cId="0" sldId="278"/>
            <ac:spMk id="7" creationId="{C5630B28-BE11-3D97-E1EB-B9AAB7C18C96}"/>
          </ac:spMkLst>
        </pc:spChg>
        <pc:spChg chg="add mod">
          <ac:chgData name="S. N ARJUN" userId="e6c60fe9f34e6a9b" providerId="LiveId" clId="{7156C8B7-91EE-4BDA-9E63-599FBC99005C}" dt="2025-12-09T18:25:00.925" v="1118" actId="2711"/>
          <ac:spMkLst>
            <pc:docMk/>
            <pc:sldMk cId="0" sldId="278"/>
            <ac:spMk id="8" creationId="{E8F7D998-EEA2-6766-7051-7918208BA517}"/>
          </ac:spMkLst>
        </pc:spChg>
        <pc:spChg chg="add mod">
          <ac:chgData name="S. N ARJUN" userId="e6c60fe9f34e6a9b" providerId="LiveId" clId="{7156C8B7-91EE-4BDA-9E63-599FBC99005C}" dt="2025-12-09T18:25:22.255" v="1122" actId="2711"/>
          <ac:spMkLst>
            <pc:docMk/>
            <pc:sldMk cId="0" sldId="278"/>
            <ac:spMk id="9" creationId="{955723D9-F2E0-535E-0226-27511F6C41E8}"/>
          </ac:spMkLst>
        </pc:spChg>
        <pc:spChg chg="add mod">
          <ac:chgData name="S. N ARJUN" userId="e6c60fe9f34e6a9b" providerId="LiveId" clId="{7156C8B7-91EE-4BDA-9E63-599FBC99005C}" dt="2025-12-09T18:59:44.489" v="2053" actId="20577"/>
          <ac:spMkLst>
            <pc:docMk/>
            <pc:sldMk cId="0" sldId="278"/>
            <ac:spMk id="10" creationId="{3CE2544B-C5C4-5C14-D0C9-BE474CCF4A9D}"/>
          </ac:spMkLst>
        </pc:spChg>
      </pc:sldChg>
      <pc:sldChg chg="del modNotes">
        <pc:chgData name="S. N ARJUN" userId="e6c60fe9f34e6a9b" providerId="LiveId" clId="{7156C8B7-91EE-4BDA-9E63-599FBC99005C}" dt="2025-12-09T18:50:33.386" v="1784" actId="47"/>
        <pc:sldMkLst>
          <pc:docMk/>
          <pc:sldMk cId="0" sldId="279"/>
        </pc:sldMkLst>
      </pc:sldChg>
      <pc:sldChg chg="del modNotes">
        <pc:chgData name="S. N ARJUN" userId="e6c60fe9f34e6a9b" providerId="LiveId" clId="{7156C8B7-91EE-4BDA-9E63-599FBC99005C}" dt="2025-12-09T18:50:34.806" v="1785" actId="47"/>
        <pc:sldMkLst>
          <pc:docMk/>
          <pc:sldMk cId="0" sldId="280"/>
        </pc:sldMkLst>
      </pc:sldChg>
      <pc:sldChg chg="del modNotes">
        <pc:chgData name="S. N ARJUN" userId="e6c60fe9f34e6a9b" providerId="LiveId" clId="{7156C8B7-91EE-4BDA-9E63-599FBC99005C}" dt="2025-12-09T18:50:35.350" v="1786" actId="47"/>
        <pc:sldMkLst>
          <pc:docMk/>
          <pc:sldMk cId="0" sldId="281"/>
        </pc:sldMkLst>
      </pc:sldChg>
      <pc:sldChg chg="del modNotes">
        <pc:chgData name="S. N ARJUN" userId="e6c60fe9f34e6a9b" providerId="LiveId" clId="{7156C8B7-91EE-4BDA-9E63-599FBC99005C}" dt="2025-12-09T18:50:35.697" v="1787" actId="47"/>
        <pc:sldMkLst>
          <pc:docMk/>
          <pc:sldMk cId="0" sldId="282"/>
        </pc:sldMkLst>
      </pc:sldChg>
      <pc:sldChg chg="del modNotes">
        <pc:chgData name="S. N ARJUN" userId="e6c60fe9f34e6a9b" providerId="LiveId" clId="{7156C8B7-91EE-4BDA-9E63-599FBC99005C}" dt="2025-12-09T18:50:36.246" v="1788" actId="47"/>
        <pc:sldMkLst>
          <pc:docMk/>
          <pc:sldMk cId="0" sldId="283"/>
        </pc:sldMkLst>
      </pc:sldChg>
      <pc:sldChg chg="del modNotes">
        <pc:chgData name="S. N ARJUN" userId="e6c60fe9f34e6a9b" providerId="LiveId" clId="{7156C8B7-91EE-4BDA-9E63-599FBC99005C}" dt="2025-12-09T18:50:36.903" v="1789" actId="47"/>
        <pc:sldMkLst>
          <pc:docMk/>
          <pc:sldMk cId="0" sldId="284"/>
        </pc:sldMkLst>
      </pc:sldChg>
      <pc:sldChg chg="del modNotes">
        <pc:chgData name="S. N ARJUN" userId="e6c60fe9f34e6a9b" providerId="LiveId" clId="{7156C8B7-91EE-4BDA-9E63-599FBC99005C}" dt="2025-12-09T18:50:37.410" v="1790" actId="47"/>
        <pc:sldMkLst>
          <pc:docMk/>
          <pc:sldMk cId="0" sldId="285"/>
        </pc:sldMkLst>
      </pc:sldChg>
      <pc:sldChg chg="del modNotes">
        <pc:chgData name="S. N ARJUN" userId="e6c60fe9f34e6a9b" providerId="LiveId" clId="{7156C8B7-91EE-4BDA-9E63-599FBC99005C}" dt="2025-12-09T18:50:37.964" v="1791" actId="47"/>
        <pc:sldMkLst>
          <pc:docMk/>
          <pc:sldMk cId="0" sldId="286"/>
        </pc:sldMkLst>
      </pc:sldChg>
      <pc:sldChg chg="del modNotes">
        <pc:chgData name="S. N ARJUN" userId="e6c60fe9f34e6a9b" providerId="LiveId" clId="{7156C8B7-91EE-4BDA-9E63-599FBC99005C}" dt="2025-12-09T18:50:38.533" v="1792" actId="47"/>
        <pc:sldMkLst>
          <pc:docMk/>
          <pc:sldMk cId="0" sldId="287"/>
        </pc:sldMkLst>
      </pc:sldChg>
      <pc:sldChg chg="del modNotes">
        <pc:chgData name="S. N ARJUN" userId="e6c60fe9f34e6a9b" providerId="LiveId" clId="{7156C8B7-91EE-4BDA-9E63-599FBC99005C}" dt="2025-12-09T18:50:39.035" v="1793" actId="47"/>
        <pc:sldMkLst>
          <pc:docMk/>
          <pc:sldMk cId="0" sldId="288"/>
        </pc:sldMkLst>
      </pc:sldChg>
      <pc:sldChg chg="del modNotes">
        <pc:chgData name="S. N ARJUN" userId="e6c60fe9f34e6a9b" providerId="LiveId" clId="{7156C8B7-91EE-4BDA-9E63-599FBC99005C}" dt="2025-12-09T18:50:39.649" v="1794" actId="47"/>
        <pc:sldMkLst>
          <pc:docMk/>
          <pc:sldMk cId="0" sldId="289"/>
        </pc:sldMkLst>
      </pc:sldChg>
      <pc:sldChg chg="del modNotes">
        <pc:chgData name="S. N ARJUN" userId="e6c60fe9f34e6a9b" providerId="LiveId" clId="{7156C8B7-91EE-4BDA-9E63-599FBC99005C}" dt="2025-12-09T18:50:40.226" v="1795" actId="47"/>
        <pc:sldMkLst>
          <pc:docMk/>
          <pc:sldMk cId="0" sldId="290"/>
        </pc:sldMkLst>
      </pc:sldChg>
      <pc:sldChg chg="del modNotes">
        <pc:chgData name="S. N ARJUN" userId="e6c60fe9f34e6a9b" providerId="LiveId" clId="{7156C8B7-91EE-4BDA-9E63-599FBC99005C}" dt="2025-12-09T18:50:40.734" v="1796" actId="47"/>
        <pc:sldMkLst>
          <pc:docMk/>
          <pc:sldMk cId="0" sldId="291"/>
        </pc:sldMkLst>
      </pc:sldChg>
      <pc:sldChg chg="del modNotes">
        <pc:chgData name="S. N ARJUN" userId="e6c60fe9f34e6a9b" providerId="LiveId" clId="{7156C8B7-91EE-4BDA-9E63-599FBC99005C}" dt="2025-12-09T18:50:41.166" v="1797" actId="47"/>
        <pc:sldMkLst>
          <pc:docMk/>
          <pc:sldMk cId="0" sldId="292"/>
        </pc:sldMkLst>
      </pc:sldChg>
      <pc:sldChg chg="del modNotes">
        <pc:chgData name="S. N ARJUN" userId="e6c60fe9f34e6a9b" providerId="LiveId" clId="{7156C8B7-91EE-4BDA-9E63-599FBC99005C}" dt="2025-12-09T18:50:41.681" v="1798" actId="47"/>
        <pc:sldMkLst>
          <pc:docMk/>
          <pc:sldMk cId="0" sldId="293"/>
        </pc:sldMkLst>
      </pc:sldChg>
      <pc:sldChg chg="del modNotes">
        <pc:chgData name="S. N ARJUN" userId="e6c60fe9f34e6a9b" providerId="LiveId" clId="{7156C8B7-91EE-4BDA-9E63-599FBC99005C}" dt="2025-12-09T18:50:42.094" v="1799" actId="47"/>
        <pc:sldMkLst>
          <pc:docMk/>
          <pc:sldMk cId="0" sldId="294"/>
        </pc:sldMkLst>
      </pc:sldChg>
      <pc:sldChg chg="del modNotes">
        <pc:chgData name="S. N ARJUN" userId="e6c60fe9f34e6a9b" providerId="LiveId" clId="{7156C8B7-91EE-4BDA-9E63-599FBC99005C}" dt="2025-12-09T18:50:42.733" v="1800" actId="47"/>
        <pc:sldMkLst>
          <pc:docMk/>
          <pc:sldMk cId="0" sldId="295"/>
        </pc:sldMkLst>
      </pc:sldChg>
      <pc:sldChg chg="del modNotes">
        <pc:chgData name="S. N ARJUN" userId="e6c60fe9f34e6a9b" providerId="LiveId" clId="{7156C8B7-91EE-4BDA-9E63-599FBC99005C}" dt="2025-12-09T18:50:43.210" v="1801" actId="47"/>
        <pc:sldMkLst>
          <pc:docMk/>
          <pc:sldMk cId="0" sldId="296"/>
        </pc:sldMkLst>
      </pc:sldChg>
      <pc:sldChg chg="del modNotes">
        <pc:chgData name="S. N ARJUN" userId="e6c60fe9f34e6a9b" providerId="LiveId" clId="{7156C8B7-91EE-4BDA-9E63-599FBC99005C}" dt="2025-12-09T18:50:43.639" v="1802" actId="47"/>
        <pc:sldMkLst>
          <pc:docMk/>
          <pc:sldMk cId="0" sldId="297"/>
        </pc:sldMkLst>
      </pc:sldChg>
      <pc:sldChg chg="del modNotes">
        <pc:chgData name="S. N ARJUN" userId="e6c60fe9f34e6a9b" providerId="LiveId" clId="{7156C8B7-91EE-4BDA-9E63-599FBC99005C}" dt="2025-12-09T18:50:45.399" v="1803" actId="47"/>
        <pc:sldMkLst>
          <pc:docMk/>
          <pc:sldMk cId="0" sldId="298"/>
        </pc:sldMkLst>
      </pc:sldChg>
      <pc:sldChg chg="del modNotes">
        <pc:chgData name="S. N ARJUN" userId="e6c60fe9f34e6a9b" providerId="LiveId" clId="{7156C8B7-91EE-4BDA-9E63-599FBC99005C}" dt="2025-12-09T18:50:45.985" v="1804" actId="47"/>
        <pc:sldMkLst>
          <pc:docMk/>
          <pc:sldMk cId="0" sldId="299"/>
        </pc:sldMkLst>
      </pc:sldChg>
      <pc:sldChg chg="del modNotes">
        <pc:chgData name="S. N ARJUN" userId="e6c60fe9f34e6a9b" providerId="LiveId" clId="{7156C8B7-91EE-4BDA-9E63-599FBC99005C}" dt="2025-12-09T18:50:46.350" v="1805" actId="47"/>
        <pc:sldMkLst>
          <pc:docMk/>
          <pc:sldMk cId="0" sldId="300"/>
        </pc:sldMkLst>
      </pc:sldChg>
      <pc:sldChg chg="addSp delSp modSp mod modNotes">
        <pc:chgData name="S. N ARJUN" userId="e6c60fe9f34e6a9b" providerId="LiveId" clId="{7156C8B7-91EE-4BDA-9E63-599FBC99005C}" dt="2025-12-09T18:59:58.130" v="2060" actId="20577"/>
        <pc:sldMkLst>
          <pc:docMk/>
          <pc:sldMk cId="0" sldId="301"/>
        </pc:sldMkLst>
        <pc:spChg chg="del">
          <ac:chgData name="S. N ARJUN" userId="e6c60fe9f34e6a9b" providerId="LiveId" clId="{7156C8B7-91EE-4BDA-9E63-599FBC99005C}" dt="2025-12-09T18:27:08.221" v="1208" actId="478"/>
          <ac:spMkLst>
            <pc:docMk/>
            <pc:sldMk cId="0" sldId="301"/>
            <ac:spMk id="2" creationId="{00000000-0000-0000-0000-000000000000}"/>
          </ac:spMkLst>
        </pc:spChg>
        <pc:spChg chg="del">
          <ac:chgData name="S. N ARJUN" userId="e6c60fe9f34e6a9b" providerId="LiveId" clId="{7156C8B7-91EE-4BDA-9E63-599FBC99005C}" dt="2025-12-09T18:27:08.221" v="1208" actId="478"/>
          <ac:spMkLst>
            <pc:docMk/>
            <pc:sldMk cId="0" sldId="301"/>
            <ac:spMk id="3" creationId="{00000000-0000-0000-0000-000000000000}"/>
          </ac:spMkLst>
        </pc:spChg>
        <pc:spChg chg="del">
          <ac:chgData name="S. N ARJUN" userId="e6c60fe9f34e6a9b" providerId="LiveId" clId="{7156C8B7-91EE-4BDA-9E63-599FBC99005C}" dt="2025-12-09T18:27:08.221" v="1208" actId="478"/>
          <ac:spMkLst>
            <pc:docMk/>
            <pc:sldMk cId="0" sldId="301"/>
            <ac:spMk id="4" creationId="{00000000-0000-0000-0000-000000000000}"/>
          </ac:spMkLst>
        </pc:spChg>
        <pc:spChg chg="add del mod">
          <ac:chgData name="S. N ARJUN" userId="e6c60fe9f34e6a9b" providerId="LiveId" clId="{7156C8B7-91EE-4BDA-9E63-599FBC99005C}" dt="2025-12-09T18:59:55.094" v="2057" actId="478"/>
          <ac:spMkLst>
            <pc:docMk/>
            <pc:sldMk cId="0" sldId="301"/>
            <ac:spMk id="5" creationId="{938A9D69-C396-7F37-85B6-FC52E8941223}"/>
          </ac:spMkLst>
        </pc:spChg>
        <pc:spChg chg="add mod">
          <ac:chgData name="S. N ARJUN" userId="e6c60fe9f34e6a9b" providerId="LiveId" clId="{7156C8B7-91EE-4BDA-9E63-599FBC99005C}" dt="2025-12-09T18:51:20.108" v="1849" actId="20577"/>
          <ac:spMkLst>
            <pc:docMk/>
            <pc:sldMk cId="0" sldId="301"/>
            <ac:spMk id="6" creationId="{B0BDF532-D2C9-3096-900F-FF6B3349D85A}"/>
          </ac:spMkLst>
        </pc:spChg>
        <pc:spChg chg="add mod">
          <ac:chgData name="S. N ARJUN" userId="e6c60fe9f34e6a9b" providerId="LiveId" clId="{7156C8B7-91EE-4BDA-9E63-599FBC99005C}" dt="2025-12-09T18:28:26.542" v="1239" actId="113"/>
          <ac:spMkLst>
            <pc:docMk/>
            <pc:sldMk cId="0" sldId="301"/>
            <ac:spMk id="7" creationId="{DE64509A-B034-1173-C136-5CFEEE250C7B}"/>
          </ac:spMkLst>
        </pc:spChg>
        <pc:spChg chg="add mod">
          <ac:chgData name="S. N ARJUN" userId="e6c60fe9f34e6a9b" providerId="LiveId" clId="{7156C8B7-91EE-4BDA-9E63-599FBC99005C}" dt="2025-12-09T18:28:36.722" v="1241" actId="2711"/>
          <ac:spMkLst>
            <pc:docMk/>
            <pc:sldMk cId="0" sldId="301"/>
            <ac:spMk id="8" creationId="{05C88191-C43F-05E5-B540-EAE94FE24186}"/>
          </ac:spMkLst>
        </pc:spChg>
        <pc:spChg chg="add mod">
          <ac:chgData name="S. N ARJUN" userId="e6c60fe9f34e6a9b" providerId="LiveId" clId="{7156C8B7-91EE-4BDA-9E63-599FBC99005C}" dt="2025-12-09T18:28:46.543" v="1244" actId="113"/>
          <ac:spMkLst>
            <pc:docMk/>
            <pc:sldMk cId="0" sldId="301"/>
            <ac:spMk id="9" creationId="{E00A3A3B-F10E-F833-D494-717DA57314E2}"/>
          </ac:spMkLst>
        </pc:spChg>
        <pc:spChg chg="add mod">
          <ac:chgData name="S. N ARJUN" userId="e6c60fe9f34e6a9b" providerId="LiveId" clId="{7156C8B7-91EE-4BDA-9E63-599FBC99005C}" dt="2025-12-09T18:28:55.769" v="1246" actId="2711"/>
          <ac:spMkLst>
            <pc:docMk/>
            <pc:sldMk cId="0" sldId="301"/>
            <ac:spMk id="10" creationId="{E84B2A3B-504B-A849-803A-D0FF93E71840}"/>
          </ac:spMkLst>
        </pc:spChg>
        <pc:spChg chg="add mod">
          <ac:chgData name="S. N ARJUN" userId="e6c60fe9f34e6a9b" providerId="LiveId" clId="{7156C8B7-91EE-4BDA-9E63-599FBC99005C}" dt="2025-12-09T18:59:58.130" v="2060" actId="20577"/>
          <ac:spMkLst>
            <pc:docMk/>
            <pc:sldMk cId="0" sldId="301"/>
            <ac:spMk id="11" creationId="{5B8D810E-887D-757F-79A9-CED588434726}"/>
          </ac:spMkLst>
        </pc:spChg>
      </pc:sldChg>
      <pc:sldChg chg="addSp delSp modSp mod modNotes">
        <pc:chgData name="S. N ARJUN" userId="e6c60fe9f34e6a9b" providerId="LiveId" clId="{7156C8B7-91EE-4BDA-9E63-599FBC99005C}" dt="2025-12-09T19:00:09.382" v="2070" actId="20577"/>
        <pc:sldMkLst>
          <pc:docMk/>
          <pc:sldMk cId="0" sldId="302"/>
        </pc:sldMkLst>
        <pc:spChg chg="mod">
          <ac:chgData name="S. N ARJUN" userId="e6c60fe9f34e6a9b" providerId="LiveId" clId="{7156C8B7-91EE-4BDA-9E63-599FBC99005C}" dt="2025-12-09T18:51:51.089" v="1855" actId="255"/>
          <ac:spMkLst>
            <pc:docMk/>
            <pc:sldMk cId="0" sldId="302"/>
            <ac:spMk id="2" creationId="{00000000-0000-0000-0000-000000000000}"/>
          </ac:spMkLst>
        </pc:spChg>
        <pc:spChg chg="del">
          <ac:chgData name="S. N ARJUN" userId="e6c60fe9f34e6a9b" providerId="LiveId" clId="{7156C8B7-91EE-4BDA-9E63-599FBC99005C}" dt="2025-12-09T19:00:00.558" v="2061" actId="478"/>
          <ac:spMkLst>
            <pc:docMk/>
            <pc:sldMk cId="0" sldId="302"/>
            <ac:spMk id="3" creationId="{00000000-0000-0000-0000-000000000000}"/>
          </ac:spMkLst>
        </pc:spChg>
        <pc:spChg chg="add mod">
          <ac:chgData name="S. N ARJUN" userId="e6c60fe9f34e6a9b" providerId="LiveId" clId="{7156C8B7-91EE-4BDA-9E63-599FBC99005C}" dt="2025-12-09T18:51:17.854" v="1848" actId="20577"/>
          <ac:spMkLst>
            <pc:docMk/>
            <pc:sldMk cId="0" sldId="302"/>
            <ac:spMk id="4" creationId="{B7AA790A-CEDD-5234-65F0-9A49FB7AAEE4}"/>
          </ac:spMkLst>
        </pc:spChg>
        <pc:spChg chg="add mod">
          <ac:chgData name="S. N ARJUN" userId="e6c60fe9f34e6a9b" providerId="LiveId" clId="{7156C8B7-91EE-4BDA-9E63-599FBC99005C}" dt="2025-12-09T19:00:09.382" v="2070" actId="20577"/>
          <ac:spMkLst>
            <pc:docMk/>
            <pc:sldMk cId="0" sldId="302"/>
            <ac:spMk id="5" creationId="{15D2D8D8-8B04-2462-DE3D-E646796F4027}"/>
          </ac:spMkLst>
        </pc:spChg>
      </pc:sldChg>
      <pc:sldChg chg="add del">
        <pc:chgData name="S. N ARJUN" userId="e6c60fe9f34e6a9b" providerId="LiveId" clId="{7156C8B7-91EE-4BDA-9E63-599FBC99005C}" dt="2025-12-09T18:10:36.040" v="745" actId="47"/>
        <pc:sldMkLst>
          <pc:docMk/>
          <pc:sldMk cId="3110310730" sldId="303"/>
        </pc:sldMkLst>
      </pc:sldChg>
      <pc:sldChg chg="add del">
        <pc:chgData name="S. N ARJUN" userId="e6c60fe9f34e6a9b" providerId="LiveId" clId="{7156C8B7-91EE-4BDA-9E63-599FBC99005C}" dt="2025-12-09T18:10:49.343" v="748" actId="47"/>
        <pc:sldMkLst>
          <pc:docMk/>
          <pc:sldMk cId="4118018324" sldId="304"/>
        </pc:sldMkLst>
      </pc:sldChg>
      <pc:sldChg chg="addSp delSp modSp add mod">
        <pc:chgData name="S. N ARJUN" userId="e6c60fe9f34e6a9b" providerId="LiveId" clId="{7156C8B7-91EE-4BDA-9E63-599FBC99005C}" dt="2025-12-09T18:59:09.638" v="2032" actId="20577"/>
        <pc:sldMkLst>
          <pc:docMk/>
          <pc:sldMk cId="3285305710" sldId="305"/>
        </pc:sldMkLst>
        <pc:spChg chg="del">
          <ac:chgData name="S. N ARJUN" userId="e6c60fe9f34e6a9b" providerId="LiveId" clId="{7156C8B7-91EE-4BDA-9E63-599FBC99005C}" dt="2025-12-09T18:59:06.375" v="2029" actId="478"/>
          <ac:spMkLst>
            <pc:docMk/>
            <pc:sldMk cId="3285305710" sldId="305"/>
            <ac:spMk id="3" creationId="{3CFBECDC-DD33-ED1D-2BDF-136D92596208}"/>
          </ac:spMkLst>
        </pc:spChg>
        <pc:spChg chg="mod">
          <ac:chgData name="S. N ARJUN" userId="e6c60fe9f34e6a9b" providerId="LiveId" clId="{7156C8B7-91EE-4BDA-9E63-599FBC99005C}" dt="2025-12-09T18:11:58.359" v="765" actId="20577"/>
          <ac:spMkLst>
            <pc:docMk/>
            <pc:sldMk cId="3285305710" sldId="305"/>
            <ac:spMk id="6" creationId="{A8ECF2A3-A32C-7880-3514-12794D270E87}"/>
          </ac:spMkLst>
        </pc:spChg>
        <pc:spChg chg="add mod">
          <ac:chgData name="S. N ARJUN" userId="e6c60fe9f34e6a9b" providerId="LiveId" clId="{7156C8B7-91EE-4BDA-9E63-599FBC99005C}" dt="2025-12-09T18:59:09.638" v="2032" actId="20577"/>
          <ac:spMkLst>
            <pc:docMk/>
            <pc:sldMk cId="3285305710" sldId="305"/>
            <ac:spMk id="8" creationId="{DC9DB3D4-9983-2053-58CE-E62E34B6BA0D}"/>
          </ac:spMkLst>
        </pc:spChg>
        <pc:spChg chg="mod">
          <ac:chgData name="S. N ARJUN" userId="e6c60fe9f34e6a9b" providerId="LiveId" clId="{7156C8B7-91EE-4BDA-9E63-599FBC99005C}" dt="2025-12-09T18:14:28.118" v="844" actId="1036"/>
          <ac:spMkLst>
            <pc:docMk/>
            <pc:sldMk cId="3285305710" sldId="305"/>
            <ac:spMk id="12" creationId="{DAEA4D0F-7D8B-C0DC-AE1A-A8C7BB9D872D}"/>
          </ac:spMkLst>
        </pc:spChg>
        <pc:picChg chg="add mod modCrop">
          <ac:chgData name="S. N ARJUN" userId="e6c60fe9f34e6a9b" providerId="LiveId" clId="{7156C8B7-91EE-4BDA-9E63-599FBC99005C}" dt="2025-12-09T18:14:30.565" v="845" actId="1076"/>
          <ac:picMkLst>
            <pc:docMk/>
            <pc:sldMk cId="3285305710" sldId="305"/>
            <ac:picMk id="4" creationId="{1090D9CF-3A4C-1737-7323-F07D188089F2}"/>
          </ac:picMkLst>
        </pc:picChg>
        <pc:picChg chg="add mod modCrop">
          <ac:chgData name="S. N ARJUN" userId="e6c60fe9f34e6a9b" providerId="LiveId" clId="{7156C8B7-91EE-4BDA-9E63-599FBC99005C}" dt="2025-12-09T18:14:27.140" v="842" actId="1076"/>
          <ac:picMkLst>
            <pc:docMk/>
            <pc:sldMk cId="3285305710" sldId="305"/>
            <ac:picMk id="7" creationId="{339B223D-7135-64F6-F1D2-EE42840EF66D}"/>
          </ac:picMkLst>
        </pc:picChg>
        <pc:picChg chg="del">
          <ac:chgData name="S. N ARJUN" userId="e6c60fe9f34e6a9b" providerId="LiveId" clId="{7156C8B7-91EE-4BDA-9E63-599FBC99005C}" dt="2025-12-09T18:13:35.616" v="815" actId="478"/>
          <ac:picMkLst>
            <pc:docMk/>
            <pc:sldMk cId="3285305710" sldId="305"/>
            <ac:picMk id="10" creationId="{BA5A56B6-3D78-5351-C247-36FA38CA1499}"/>
          </ac:picMkLst>
        </pc:picChg>
        <pc:picChg chg="del">
          <ac:chgData name="S. N ARJUN" userId="e6c60fe9f34e6a9b" providerId="LiveId" clId="{7156C8B7-91EE-4BDA-9E63-599FBC99005C}" dt="2025-12-09T18:14:04.583" v="826" actId="478"/>
          <ac:picMkLst>
            <pc:docMk/>
            <pc:sldMk cId="3285305710" sldId="305"/>
            <ac:picMk id="14" creationId="{39C41BB8-73C8-7783-0B06-2E9E40DEFF2E}"/>
          </ac:picMkLst>
        </pc:picChg>
      </pc:sldChg>
      <pc:sldChg chg="addSp delSp modSp add mod">
        <pc:chgData name="S. N ARJUN" userId="e6c60fe9f34e6a9b" providerId="LiveId" clId="{7156C8B7-91EE-4BDA-9E63-599FBC99005C}" dt="2025-12-09T18:59:17.186" v="2038" actId="20577"/>
        <pc:sldMkLst>
          <pc:docMk/>
          <pc:sldMk cId="467803966" sldId="306"/>
        </pc:sldMkLst>
        <pc:spChg chg="del">
          <ac:chgData name="S. N ARJUN" userId="e6c60fe9f34e6a9b" providerId="LiveId" clId="{7156C8B7-91EE-4BDA-9E63-599FBC99005C}" dt="2025-12-09T18:59:12.070" v="2033" actId="478"/>
          <ac:spMkLst>
            <pc:docMk/>
            <pc:sldMk cId="467803966" sldId="306"/>
            <ac:spMk id="3" creationId="{01E92ED2-14A3-9084-F012-89C7EA9556ED}"/>
          </ac:spMkLst>
        </pc:spChg>
        <pc:spChg chg="mod">
          <ac:chgData name="S. N ARJUN" userId="e6c60fe9f34e6a9b" providerId="LiveId" clId="{7156C8B7-91EE-4BDA-9E63-599FBC99005C}" dt="2025-12-09T18:12:28.212" v="785" actId="20577"/>
          <ac:spMkLst>
            <pc:docMk/>
            <pc:sldMk cId="467803966" sldId="306"/>
            <ac:spMk id="6" creationId="{85324135-1029-7ED4-8B7E-E3079C74E6C8}"/>
          </ac:spMkLst>
        </pc:spChg>
        <pc:spChg chg="add mod">
          <ac:chgData name="S. N ARJUN" userId="e6c60fe9f34e6a9b" providerId="LiveId" clId="{7156C8B7-91EE-4BDA-9E63-599FBC99005C}" dt="2025-12-09T18:59:17.186" v="2038" actId="20577"/>
          <ac:spMkLst>
            <pc:docMk/>
            <pc:sldMk cId="467803966" sldId="306"/>
            <ac:spMk id="8" creationId="{39BEBD76-DA0E-E6C7-735E-88E0A4A74AC7}"/>
          </ac:spMkLst>
        </pc:spChg>
        <pc:spChg chg="mod">
          <ac:chgData name="S. N ARJUN" userId="e6c60fe9f34e6a9b" providerId="LiveId" clId="{7156C8B7-91EE-4BDA-9E63-599FBC99005C}" dt="2025-12-09T18:15:27.463" v="866" actId="20577"/>
          <ac:spMkLst>
            <pc:docMk/>
            <pc:sldMk cId="467803966" sldId="306"/>
            <ac:spMk id="12" creationId="{F734BAAC-F8A0-E403-88EA-F2D6E10AEDB2}"/>
          </ac:spMkLst>
        </pc:spChg>
        <pc:picChg chg="add mod modCrop">
          <ac:chgData name="S. N ARJUN" userId="e6c60fe9f34e6a9b" providerId="LiveId" clId="{7156C8B7-91EE-4BDA-9E63-599FBC99005C}" dt="2025-12-09T18:15:02.670" v="856" actId="1076"/>
          <ac:picMkLst>
            <pc:docMk/>
            <pc:sldMk cId="467803966" sldId="306"/>
            <ac:picMk id="4" creationId="{D802D729-BDF4-1B54-F339-DC0994A439BE}"/>
          </ac:picMkLst>
        </pc:picChg>
        <pc:picChg chg="add mod modCrop">
          <ac:chgData name="S. N ARJUN" userId="e6c60fe9f34e6a9b" providerId="LiveId" clId="{7156C8B7-91EE-4BDA-9E63-599FBC99005C}" dt="2025-12-09T18:15:20.540" v="865" actId="1076"/>
          <ac:picMkLst>
            <pc:docMk/>
            <pc:sldMk cId="467803966" sldId="306"/>
            <ac:picMk id="7" creationId="{24089EB9-E878-89C5-67AD-B3A577A08EB2}"/>
          </ac:picMkLst>
        </pc:picChg>
        <pc:picChg chg="del">
          <ac:chgData name="S. N ARJUN" userId="e6c60fe9f34e6a9b" providerId="LiveId" clId="{7156C8B7-91EE-4BDA-9E63-599FBC99005C}" dt="2025-12-09T18:14:52.567" v="850" actId="478"/>
          <ac:picMkLst>
            <pc:docMk/>
            <pc:sldMk cId="467803966" sldId="306"/>
            <ac:picMk id="10" creationId="{FC7B22F6-4E2D-33A1-9E01-7A9B02C4CFC0}"/>
          </ac:picMkLst>
        </pc:picChg>
        <pc:picChg chg="del">
          <ac:chgData name="S. N ARJUN" userId="e6c60fe9f34e6a9b" providerId="LiveId" clId="{7156C8B7-91EE-4BDA-9E63-599FBC99005C}" dt="2025-12-09T18:15:10.815" v="860" actId="478"/>
          <ac:picMkLst>
            <pc:docMk/>
            <pc:sldMk cId="467803966" sldId="306"/>
            <ac:picMk id="14" creationId="{0EF6EB9D-8E1A-28B4-BCF2-B8439EDF4181}"/>
          </ac:picMkLst>
        </pc:picChg>
      </pc:sldChg>
      <pc:sldChg chg="addSp delSp modSp add mod">
        <pc:chgData name="S. N ARJUN" userId="e6c60fe9f34e6a9b" providerId="LiveId" clId="{7156C8B7-91EE-4BDA-9E63-599FBC99005C}" dt="2025-12-09T18:59:21.844" v="2042" actId="20577"/>
        <pc:sldMkLst>
          <pc:docMk/>
          <pc:sldMk cId="4017657611" sldId="307"/>
        </pc:sldMkLst>
        <pc:spChg chg="del mod">
          <ac:chgData name="S. N ARJUN" userId="e6c60fe9f34e6a9b" providerId="LiveId" clId="{7156C8B7-91EE-4BDA-9E63-599FBC99005C}" dt="2025-12-09T18:19:15.029" v="918" actId="478"/>
          <ac:spMkLst>
            <pc:docMk/>
            <pc:sldMk cId="4017657611" sldId="307"/>
            <ac:spMk id="3" creationId="{8F3EF122-64C7-9785-E80B-1CC3A1CA5980}"/>
          </ac:spMkLst>
        </pc:spChg>
        <pc:spChg chg="add mod">
          <ac:chgData name="S. N ARJUN" userId="e6c60fe9f34e6a9b" providerId="LiveId" clId="{7156C8B7-91EE-4BDA-9E63-599FBC99005C}" dt="2025-12-09T18:20:43.773" v="962" actId="1035"/>
          <ac:spMkLst>
            <pc:docMk/>
            <pc:sldMk cId="4017657611" sldId="307"/>
            <ac:spMk id="5" creationId="{37AA2960-A002-A74C-1297-610303081E08}"/>
          </ac:spMkLst>
        </pc:spChg>
        <pc:spChg chg="mod">
          <ac:chgData name="S. N ARJUN" userId="e6c60fe9f34e6a9b" providerId="LiveId" clId="{7156C8B7-91EE-4BDA-9E63-599FBC99005C}" dt="2025-12-09T18:16:31.057" v="883" actId="20577"/>
          <ac:spMkLst>
            <pc:docMk/>
            <pc:sldMk cId="4017657611" sldId="307"/>
            <ac:spMk id="6" creationId="{DA0C4F71-DB64-5ECC-0B36-1D425987221F}"/>
          </ac:spMkLst>
        </pc:spChg>
        <pc:spChg chg="add mod">
          <ac:chgData name="S. N ARJUN" userId="e6c60fe9f34e6a9b" providerId="LiveId" clId="{7156C8B7-91EE-4BDA-9E63-599FBC99005C}" dt="2025-12-09T18:59:21.844" v="2042" actId="20577"/>
          <ac:spMkLst>
            <pc:docMk/>
            <pc:sldMk cId="4017657611" sldId="307"/>
            <ac:spMk id="7" creationId="{D9F11501-93E6-8443-94DF-C7AF7DDC4406}"/>
          </ac:spMkLst>
        </pc:spChg>
        <pc:spChg chg="mod">
          <ac:chgData name="S. N ARJUN" userId="e6c60fe9f34e6a9b" providerId="LiveId" clId="{7156C8B7-91EE-4BDA-9E63-599FBC99005C}" dt="2025-12-09T18:19:09.066" v="908" actId="1035"/>
          <ac:spMkLst>
            <pc:docMk/>
            <pc:sldMk cId="4017657611" sldId="307"/>
            <ac:spMk id="12" creationId="{90ACA414-CACB-4851-BB3B-7AB515D75CA1}"/>
          </ac:spMkLst>
        </pc:spChg>
        <pc:picChg chg="add mod modCrop">
          <ac:chgData name="S. N ARJUN" userId="e6c60fe9f34e6a9b" providerId="LiveId" clId="{7156C8B7-91EE-4BDA-9E63-599FBC99005C}" dt="2025-12-09T18:16:26.293" v="880" actId="1076"/>
          <ac:picMkLst>
            <pc:docMk/>
            <pc:sldMk cId="4017657611" sldId="307"/>
            <ac:picMk id="4" creationId="{2C96BFAA-74F5-5D13-7089-5512E4EA8815}"/>
          </ac:picMkLst>
        </pc:picChg>
        <pc:picChg chg="del">
          <ac:chgData name="S. N ARJUN" userId="e6c60fe9f34e6a9b" providerId="LiveId" clId="{7156C8B7-91EE-4BDA-9E63-599FBC99005C}" dt="2025-12-09T18:16:14.799" v="874" actId="478"/>
          <ac:picMkLst>
            <pc:docMk/>
            <pc:sldMk cId="4017657611" sldId="307"/>
            <ac:picMk id="10" creationId="{0645DCF7-8563-4521-5BC2-4C492CBB4848}"/>
          </ac:picMkLst>
        </pc:picChg>
        <pc:picChg chg="del">
          <ac:chgData name="S. N ARJUN" userId="e6c60fe9f34e6a9b" providerId="LiveId" clId="{7156C8B7-91EE-4BDA-9E63-599FBC99005C}" dt="2025-12-09T18:16:08.741" v="873" actId="478"/>
          <ac:picMkLst>
            <pc:docMk/>
            <pc:sldMk cId="4017657611" sldId="307"/>
            <ac:picMk id="14" creationId="{88809752-99C4-45DB-B265-5F8D462F8819}"/>
          </ac:picMkLst>
        </pc:picChg>
      </pc:sldChg>
      <pc:sldChg chg="addSp delSp modSp add mod">
        <pc:chgData name="S. N ARJUN" userId="e6c60fe9f34e6a9b" providerId="LiveId" clId="{7156C8B7-91EE-4BDA-9E63-599FBC99005C}" dt="2025-12-09T18:59:49.613" v="2056" actId="20577"/>
        <pc:sldMkLst>
          <pc:docMk/>
          <pc:sldMk cId="837133270" sldId="308"/>
        </pc:sldMkLst>
        <pc:spChg chg="add mod">
          <ac:chgData name="S. N ARJUN" userId="e6c60fe9f34e6a9b" providerId="LiveId" clId="{7156C8B7-91EE-4BDA-9E63-599FBC99005C}" dt="2025-12-09T18:26:12.039" v="1205" actId="113"/>
          <ac:spMkLst>
            <pc:docMk/>
            <pc:sldMk cId="837133270" sldId="308"/>
            <ac:spMk id="2" creationId="{1E7512AA-AAD8-656C-47A1-6721C29A725D}"/>
          </ac:spMkLst>
        </pc:spChg>
        <pc:spChg chg="add mod">
          <ac:chgData name="S. N ARJUN" userId="e6c60fe9f34e6a9b" providerId="LiveId" clId="{7156C8B7-91EE-4BDA-9E63-599FBC99005C}" dt="2025-12-09T18:26:21.833" v="1207" actId="2711"/>
          <ac:spMkLst>
            <pc:docMk/>
            <pc:sldMk cId="837133270" sldId="308"/>
            <ac:spMk id="3" creationId="{A919F046-7DD3-B58D-1F73-091AEA449A53}"/>
          </ac:spMkLst>
        </pc:spChg>
        <pc:spChg chg="add mod">
          <ac:chgData name="S. N ARJUN" userId="e6c60fe9f34e6a9b" providerId="LiveId" clId="{7156C8B7-91EE-4BDA-9E63-599FBC99005C}" dt="2025-12-09T18:59:49.613" v="2056" actId="20577"/>
          <ac:spMkLst>
            <pc:docMk/>
            <pc:sldMk cId="837133270" sldId="308"/>
            <ac:spMk id="4" creationId="{6A989BF7-2E6C-828B-FC60-2657C208F90A}"/>
          </ac:spMkLst>
        </pc:spChg>
        <pc:spChg chg="del">
          <ac:chgData name="S. N ARJUN" userId="e6c60fe9f34e6a9b" providerId="LiveId" clId="{7156C8B7-91EE-4BDA-9E63-599FBC99005C}" dt="2025-12-09T18:25:41.630" v="1126" actId="478"/>
          <ac:spMkLst>
            <pc:docMk/>
            <pc:sldMk cId="837133270" sldId="308"/>
            <ac:spMk id="5" creationId="{0F43CF64-B5C3-1823-9162-5FE9E64377E4}"/>
          </ac:spMkLst>
        </pc:spChg>
        <pc:spChg chg="del">
          <ac:chgData name="S. N ARJUN" userId="e6c60fe9f34e6a9b" providerId="LiveId" clId="{7156C8B7-91EE-4BDA-9E63-599FBC99005C}" dt="2025-12-09T18:25:39.631" v="1125" actId="478"/>
          <ac:spMkLst>
            <pc:docMk/>
            <pc:sldMk cId="837133270" sldId="308"/>
            <ac:spMk id="6" creationId="{FD1F7FC3-6847-E769-E80B-987159E994F0}"/>
          </ac:spMkLst>
        </pc:spChg>
        <pc:spChg chg="del">
          <ac:chgData name="S. N ARJUN" userId="e6c60fe9f34e6a9b" providerId="LiveId" clId="{7156C8B7-91EE-4BDA-9E63-599FBC99005C}" dt="2025-12-09T18:25:39.631" v="1125" actId="478"/>
          <ac:spMkLst>
            <pc:docMk/>
            <pc:sldMk cId="837133270" sldId="308"/>
            <ac:spMk id="7" creationId="{02826450-FC96-CCEB-1DE4-05E5D4DE9053}"/>
          </ac:spMkLst>
        </pc:spChg>
        <pc:spChg chg="del">
          <ac:chgData name="S. N ARJUN" userId="e6c60fe9f34e6a9b" providerId="LiveId" clId="{7156C8B7-91EE-4BDA-9E63-599FBC99005C}" dt="2025-12-09T18:25:39.631" v="1125" actId="478"/>
          <ac:spMkLst>
            <pc:docMk/>
            <pc:sldMk cId="837133270" sldId="308"/>
            <ac:spMk id="8" creationId="{A59A62FA-241D-2B54-E4A2-C28E15171892}"/>
          </ac:spMkLst>
        </pc:spChg>
        <pc:spChg chg="del">
          <ac:chgData name="S. N ARJUN" userId="e6c60fe9f34e6a9b" providerId="LiveId" clId="{7156C8B7-91EE-4BDA-9E63-599FBC99005C}" dt="2025-12-09T18:25:39.631" v="1125" actId="478"/>
          <ac:spMkLst>
            <pc:docMk/>
            <pc:sldMk cId="837133270" sldId="308"/>
            <ac:spMk id="9" creationId="{6472A4F5-37A5-D5F1-6BD4-F006361690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18018"/>
      </p:ext>
    </p:extLst>
  </p:cSld>
  <p:clrMap bg1="lt1" tx1="dk1" bg2="lt2" tx2="dk2" accent1="accent1" accent2="accent2" accent3="accent3" accent4="accent4" accent5="accent5" accent6="accent6" hlink="hlink" folHlink="folHlink"/>
  <p:notesStyle>
    <a:lvl1pPr marL="0" algn="l" defTabSz="838779" rtl="0" eaLnBrk="1" latinLnBrk="0" hangingPunct="1">
      <a:defRPr sz="1101" kern="1200">
        <a:solidFill>
          <a:schemeClr val="tx1"/>
        </a:solidFill>
        <a:latin typeface="+mn-lt"/>
        <a:ea typeface="+mn-ea"/>
        <a:cs typeface="+mn-cs"/>
      </a:defRPr>
    </a:lvl1pPr>
    <a:lvl2pPr marL="419390" algn="l" defTabSz="838779" rtl="0" eaLnBrk="1" latinLnBrk="0" hangingPunct="1">
      <a:defRPr sz="1101" kern="1200">
        <a:solidFill>
          <a:schemeClr val="tx1"/>
        </a:solidFill>
        <a:latin typeface="+mn-lt"/>
        <a:ea typeface="+mn-ea"/>
        <a:cs typeface="+mn-cs"/>
      </a:defRPr>
    </a:lvl2pPr>
    <a:lvl3pPr marL="838779" algn="l" defTabSz="838779" rtl="0" eaLnBrk="1" latinLnBrk="0" hangingPunct="1">
      <a:defRPr sz="1101" kern="1200">
        <a:solidFill>
          <a:schemeClr val="tx1"/>
        </a:solidFill>
        <a:latin typeface="+mn-lt"/>
        <a:ea typeface="+mn-ea"/>
        <a:cs typeface="+mn-cs"/>
      </a:defRPr>
    </a:lvl3pPr>
    <a:lvl4pPr marL="1258169" algn="l" defTabSz="838779" rtl="0" eaLnBrk="1" latinLnBrk="0" hangingPunct="1">
      <a:defRPr sz="1101" kern="1200">
        <a:solidFill>
          <a:schemeClr val="tx1"/>
        </a:solidFill>
        <a:latin typeface="+mn-lt"/>
        <a:ea typeface="+mn-ea"/>
        <a:cs typeface="+mn-cs"/>
      </a:defRPr>
    </a:lvl4pPr>
    <a:lvl5pPr marL="1677558" algn="l" defTabSz="838779" rtl="0" eaLnBrk="1" latinLnBrk="0" hangingPunct="1">
      <a:defRPr sz="1101" kern="1200">
        <a:solidFill>
          <a:schemeClr val="tx1"/>
        </a:solidFill>
        <a:latin typeface="+mn-lt"/>
        <a:ea typeface="+mn-ea"/>
        <a:cs typeface="+mn-cs"/>
      </a:defRPr>
    </a:lvl5pPr>
    <a:lvl6pPr marL="2096948" algn="l" defTabSz="838779" rtl="0" eaLnBrk="1" latinLnBrk="0" hangingPunct="1">
      <a:defRPr sz="1101" kern="1200">
        <a:solidFill>
          <a:schemeClr val="tx1"/>
        </a:solidFill>
        <a:latin typeface="+mn-lt"/>
        <a:ea typeface="+mn-ea"/>
        <a:cs typeface="+mn-cs"/>
      </a:defRPr>
    </a:lvl6pPr>
    <a:lvl7pPr marL="2516337" algn="l" defTabSz="838779" rtl="0" eaLnBrk="1" latinLnBrk="0" hangingPunct="1">
      <a:defRPr sz="1101" kern="1200">
        <a:solidFill>
          <a:schemeClr val="tx1"/>
        </a:solidFill>
        <a:latin typeface="+mn-lt"/>
        <a:ea typeface="+mn-ea"/>
        <a:cs typeface="+mn-cs"/>
      </a:defRPr>
    </a:lvl7pPr>
    <a:lvl8pPr marL="2935727" algn="l" defTabSz="838779" rtl="0" eaLnBrk="1" latinLnBrk="0" hangingPunct="1">
      <a:defRPr sz="1101" kern="1200">
        <a:solidFill>
          <a:schemeClr val="tx1"/>
        </a:solidFill>
        <a:latin typeface="+mn-lt"/>
        <a:ea typeface="+mn-ea"/>
        <a:cs typeface="+mn-cs"/>
      </a:defRPr>
    </a:lvl8pPr>
    <a:lvl9pPr marL="3355116" algn="l" defTabSz="838779" rtl="0" eaLnBrk="1" latinLnBrk="0" hangingPunct="1">
      <a:defRPr sz="11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675AC-D2D6-B8CC-49D1-0FD07248B7C9}"/>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55476DD1-20F1-0823-5030-F0D3202C5660}"/>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77516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E18D1-CA06-D668-02B8-52C9DEB15E7F}"/>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2ECBD0DD-9329-FAC2-A898-10DDF6ED76D2}"/>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68442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29B2-762C-FA1D-9825-DE9D25EB6B29}"/>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38EBE971-4208-7B28-A9D6-FCBFFEAFAF8D}"/>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3544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B149-4E3D-42D2-1664-6CF29C773B43}"/>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5C32A521-6A10-67A1-938A-C6EE52ACF601}"/>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25534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6CBBE-D1B4-BB6E-1DEF-5D2048496861}"/>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7410BDB5-6570-9DE3-CA90-EBF7E5AD310B}"/>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3605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DD8BE-87D7-85D0-05F7-3CA2BEDE7B89}"/>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432A71BD-6AC7-AA7E-2C06-35B206910B40}"/>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5304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AC4A-4A7A-9F65-AADB-15E0414FD121}"/>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EDE57734-D819-434E-65DE-A131C496C31B}"/>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29609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BBD02-410B-6827-7986-5899C1C8900E}"/>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1C8C2FEC-98D4-38C8-04E4-6672A9675AE6}"/>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2271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5E819-7815-2BE4-072A-33AC4AFF4BEA}"/>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7BC558B4-4F14-F887-F717-7A750E527088}"/>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38090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40F00-4091-1D08-6F12-402CAD803E34}"/>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2E2497AF-A8A4-5FBC-141E-681DE93ED162}"/>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63886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1740-C227-C599-32B2-0188C13C4B90}"/>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934EB07B-E2D7-96E3-1BC9-88DC56071C3E}"/>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47686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FA0D5-A331-647A-A113-F8E968474660}"/>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A477E78C-D3F4-BA38-C678-A4B3CC7DC393}"/>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77147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782" y="3070860"/>
            <a:ext cx="583419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9563" y="5547360"/>
            <a:ext cx="480462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25400"/>
            <a:fld id="{81D60167-4931-47E6-BA6A-407CBD079E47}" type="slidenum">
              <a:rPr lang="en-IN" smtClean="0"/>
              <a:pPr marL="2540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25400"/>
            <a:fld id="{81D60167-4931-47E6-BA6A-407CBD079E47}" type="slidenum">
              <a:rPr lang="en-IN" smtClean="0"/>
              <a:pPr marL="2540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43187" y="2278380"/>
            <a:ext cx="298573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4833" y="2278380"/>
            <a:ext cx="2985732"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25400"/>
            <a:fld id="{81D60167-4931-47E6-BA6A-407CBD079E47}" type="slidenum">
              <a:rPr lang="en-IN" smtClean="0"/>
              <a:pPr marL="2540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25400"/>
            <a:fld id="{81D60167-4931-47E6-BA6A-407CBD079E47}" type="slidenum">
              <a:rPr lang="en-IN" smtClean="0"/>
              <a:pPr marL="2540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25400"/>
            <a:fld id="{81D60167-4931-47E6-BA6A-407CBD079E47}" type="slidenum">
              <a:rPr lang="en-IN" smtClean="0"/>
              <a:pPr marL="2540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3187" y="396240"/>
            <a:ext cx="6177377"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43187" y="2278380"/>
            <a:ext cx="617737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333677" y="9212580"/>
            <a:ext cx="2196400" cy="2540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3187" y="9212580"/>
            <a:ext cx="1578663" cy="2540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6" name="Holder 6"/>
          <p:cNvSpPr>
            <a:spLocks noGrp="1"/>
          </p:cNvSpPr>
          <p:nvPr>
            <p:ph type="sldNum" sz="quarter" idx="7"/>
          </p:nvPr>
        </p:nvSpPr>
        <p:spPr>
          <a:xfrm>
            <a:off x="3292877" y="9292091"/>
            <a:ext cx="167998" cy="338554"/>
          </a:xfrm>
          <a:prstGeom prst="rect">
            <a:avLst/>
          </a:prstGeom>
        </p:spPr>
        <p:txBody>
          <a:bodyPr wrap="square" lIns="0" tIns="0" rIns="0" bIns="0">
            <a:spAutoFit/>
          </a:bodyPr>
          <a:lstStyle>
            <a:lvl1pPr>
              <a:defRPr sz="1100" b="0" i="0">
                <a:solidFill>
                  <a:schemeClr val="tx1"/>
                </a:solidFill>
                <a:latin typeface="Times New Roman"/>
                <a:cs typeface="Times New Roman"/>
              </a:defRPr>
            </a:lvl1pPr>
          </a:lstStyle>
          <a:p>
            <a:pPr marL="25400"/>
            <a:fld id="{81D60167-4931-47E6-BA6A-407CBD079E47}" type="slidenum">
              <a:rPr lang="en-IN" smtClean="0"/>
              <a:pPr marL="25400"/>
              <a:t>‹#›</a:t>
            </a:fld>
            <a:endParaRPr lang="en-I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www.youtube.com/watch?v=W6NZfCO5SIk" TargetMode="External"/><Relationship Id="rId5" Type="http://schemas.openxmlformats.org/officeDocument/2006/relationships/hyperlink" Target="http://www.youtube.com/watch?v=OK_JCtrrv-c" TargetMode="External"/><Relationship Id="rId4" Type="http://schemas.openxmlformats.org/officeDocument/2006/relationships/hyperlink" Target="http://www.php.net/manual/e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66998" y="909626"/>
            <a:ext cx="2475230" cy="276999"/>
          </a:xfrm>
          <a:prstGeom prst="rect">
            <a:avLst/>
          </a:prstGeom>
        </p:spPr>
        <p:txBody>
          <a:bodyPr vert="horz" wrap="square" lIns="0" tIns="0" rIns="0" bIns="0" rtlCol="0">
            <a:spAutoFit/>
          </a:bodyPr>
          <a:lstStyle/>
          <a:p>
            <a:pPr marL="12700"/>
            <a:r>
              <a:rPr sz="1800" b="1" spc="-15" dirty="0">
                <a:latin typeface="Times New Roman"/>
                <a:cs typeface="Times New Roman"/>
              </a:rPr>
              <a:t>JOB</a:t>
            </a:r>
            <a:r>
              <a:rPr sz="1800" b="1" spc="5" dirty="0">
                <a:latin typeface="Times New Roman"/>
                <a:cs typeface="Times New Roman"/>
              </a:rPr>
              <a:t> </a:t>
            </a:r>
            <a:r>
              <a:rPr sz="1800" b="1" spc="-15" dirty="0">
                <a:latin typeface="Times New Roman"/>
                <a:cs typeface="Times New Roman"/>
              </a:rPr>
              <a:t>P</a:t>
            </a:r>
            <a:r>
              <a:rPr sz="1800" b="1" spc="-10" dirty="0">
                <a:latin typeface="Times New Roman"/>
                <a:cs typeface="Times New Roman"/>
              </a:rPr>
              <a:t>O</a:t>
            </a:r>
            <a:r>
              <a:rPr sz="1800" b="1" spc="-5" dirty="0">
                <a:latin typeface="Times New Roman"/>
                <a:cs typeface="Times New Roman"/>
              </a:rPr>
              <a:t>RT</a:t>
            </a:r>
            <a:r>
              <a:rPr sz="1800" b="1" spc="-10" dirty="0">
                <a:latin typeface="Times New Roman"/>
                <a:cs typeface="Times New Roman"/>
              </a:rPr>
              <a:t>A</a:t>
            </a:r>
            <a:r>
              <a:rPr sz="1800" b="1" spc="-15" dirty="0">
                <a:latin typeface="Times New Roman"/>
                <a:cs typeface="Times New Roman"/>
              </a:rPr>
              <a:t>L</a:t>
            </a:r>
            <a:r>
              <a:rPr sz="1800" b="1" spc="-10" dirty="0">
                <a:latin typeface="Times New Roman"/>
                <a:cs typeface="Times New Roman"/>
              </a:rPr>
              <a:t> </a:t>
            </a:r>
            <a:r>
              <a:rPr sz="1800" b="1" spc="-5" dirty="0">
                <a:latin typeface="Times New Roman"/>
                <a:cs typeface="Times New Roman"/>
              </a:rPr>
              <a:t>S</a:t>
            </a:r>
            <a:r>
              <a:rPr sz="1800" b="1" spc="-10" dirty="0">
                <a:latin typeface="Times New Roman"/>
                <a:cs typeface="Times New Roman"/>
              </a:rPr>
              <a:t>Y</a:t>
            </a:r>
            <a:r>
              <a:rPr sz="1800" b="1" spc="-5" dirty="0">
                <a:latin typeface="Times New Roman"/>
                <a:cs typeface="Times New Roman"/>
              </a:rPr>
              <a:t>S</a:t>
            </a:r>
            <a:r>
              <a:rPr sz="1800" b="1" spc="-10" dirty="0">
                <a:latin typeface="Times New Roman"/>
                <a:cs typeface="Times New Roman"/>
              </a:rPr>
              <a:t>T</a:t>
            </a:r>
            <a:r>
              <a:rPr sz="1800" b="1" spc="-15" dirty="0">
                <a:latin typeface="Times New Roman"/>
                <a:cs typeface="Times New Roman"/>
              </a:rPr>
              <a:t>EM</a:t>
            </a:r>
            <a:endParaRPr sz="1800">
              <a:latin typeface="Times New Roman"/>
              <a:cs typeface="Times New Roman"/>
            </a:endParaRPr>
          </a:p>
        </p:txBody>
      </p:sp>
      <p:sp>
        <p:nvSpPr>
          <p:cNvPr id="3" name="object 3"/>
          <p:cNvSpPr txBox="1"/>
          <p:nvPr/>
        </p:nvSpPr>
        <p:spPr>
          <a:xfrm>
            <a:off x="1821875" y="1780626"/>
            <a:ext cx="3165475" cy="2269660"/>
          </a:xfrm>
          <a:prstGeom prst="rect">
            <a:avLst/>
          </a:prstGeom>
        </p:spPr>
        <p:txBody>
          <a:bodyPr vert="horz" wrap="square" lIns="0" tIns="0" rIns="0" bIns="0" rtlCol="0">
            <a:spAutoFit/>
          </a:bodyPr>
          <a:lstStyle/>
          <a:p>
            <a:pPr marR="74930" algn="ctr">
              <a:lnSpc>
                <a:spcPct val="150000"/>
              </a:lnSpc>
            </a:pPr>
            <a:r>
              <a:rPr sz="1400" b="1" dirty="0">
                <a:latin typeface="Times New Roman"/>
                <a:cs typeface="Times New Roman"/>
              </a:rPr>
              <a:t>A</a:t>
            </a:r>
            <a:r>
              <a:rPr sz="1400" b="1" spc="-95" dirty="0">
                <a:latin typeface="Times New Roman"/>
                <a:cs typeface="Times New Roman"/>
              </a:rPr>
              <a:t> </a:t>
            </a:r>
            <a:r>
              <a:rPr sz="1400" b="1" spc="-10" dirty="0">
                <a:latin typeface="Times New Roman"/>
                <a:cs typeface="Times New Roman"/>
              </a:rPr>
              <a:t>P</a:t>
            </a:r>
            <a:r>
              <a:rPr sz="1400" b="1" dirty="0">
                <a:latin typeface="Times New Roman"/>
                <a:cs typeface="Times New Roman"/>
              </a:rPr>
              <a:t>RO</a:t>
            </a:r>
            <a:r>
              <a:rPr sz="1400" b="1" spc="-10" dirty="0">
                <a:latin typeface="Times New Roman"/>
                <a:cs typeface="Times New Roman"/>
              </a:rPr>
              <a:t>J</a:t>
            </a:r>
            <a:r>
              <a:rPr sz="1400" b="1" dirty="0">
                <a:latin typeface="Times New Roman"/>
                <a:cs typeface="Times New Roman"/>
              </a:rPr>
              <a:t>E</a:t>
            </a:r>
            <a:r>
              <a:rPr sz="1400" b="1" spc="-10" dirty="0">
                <a:latin typeface="Times New Roman"/>
                <a:cs typeface="Times New Roman"/>
              </a:rPr>
              <a:t>C</a:t>
            </a:r>
            <a:r>
              <a:rPr sz="1400" b="1" dirty="0">
                <a:latin typeface="Times New Roman"/>
                <a:cs typeface="Times New Roman"/>
              </a:rPr>
              <a:t>T</a:t>
            </a:r>
            <a:r>
              <a:rPr sz="1400" b="1" spc="-85" dirty="0">
                <a:latin typeface="Times New Roman"/>
                <a:cs typeface="Times New Roman"/>
              </a:rPr>
              <a:t> </a:t>
            </a:r>
            <a:r>
              <a:rPr sz="1400" b="1" spc="-10" dirty="0">
                <a:latin typeface="Times New Roman"/>
                <a:cs typeface="Times New Roman"/>
              </a:rPr>
              <a:t>R</a:t>
            </a:r>
            <a:r>
              <a:rPr sz="1400" b="1" spc="-25" dirty="0">
                <a:latin typeface="Times New Roman"/>
                <a:cs typeface="Times New Roman"/>
              </a:rPr>
              <a:t>E</a:t>
            </a:r>
            <a:r>
              <a:rPr sz="1400" b="1" spc="-10" dirty="0">
                <a:latin typeface="Times New Roman"/>
                <a:cs typeface="Times New Roman"/>
              </a:rPr>
              <a:t>P</a:t>
            </a:r>
            <a:r>
              <a:rPr sz="1400" b="1" spc="-25" dirty="0">
                <a:latin typeface="Times New Roman"/>
                <a:cs typeface="Times New Roman"/>
              </a:rPr>
              <a:t>O</a:t>
            </a:r>
            <a:r>
              <a:rPr sz="1400" b="1" spc="-10" dirty="0">
                <a:latin typeface="Times New Roman"/>
                <a:cs typeface="Times New Roman"/>
              </a:rPr>
              <a:t>R</a:t>
            </a:r>
            <a:r>
              <a:rPr sz="1400" b="1" dirty="0">
                <a:latin typeface="Times New Roman"/>
                <a:cs typeface="Times New Roman"/>
              </a:rPr>
              <a:t>T</a:t>
            </a:r>
            <a:endParaRPr sz="1400" dirty="0">
              <a:latin typeface="Times New Roman"/>
              <a:cs typeface="Times New Roman"/>
            </a:endParaRPr>
          </a:p>
          <a:p>
            <a:pPr>
              <a:lnSpc>
                <a:spcPct val="150000"/>
              </a:lnSpc>
              <a:spcBef>
                <a:spcPts val="37"/>
              </a:spcBef>
            </a:pPr>
            <a:endParaRPr sz="1650" dirty="0">
              <a:latin typeface="Times New Roman"/>
              <a:cs typeface="Times New Roman"/>
            </a:endParaRPr>
          </a:p>
          <a:p>
            <a:pPr marL="5080" algn="ctr">
              <a:lnSpc>
                <a:spcPct val="150000"/>
              </a:lnSpc>
            </a:pPr>
            <a:r>
              <a:rPr sz="1400" b="1" i="1" spc="-15" dirty="0">
                <a:latin typeface="Times New Roman"/>
                <a:cs typeface="Times New Roman"/>
              </a:rPr>
              <a:t>Su</a:t>
            </a:r>
            <a:r>
              <a:rPr sz="1400" b="1" i="1" spc="-10" dirty="0">
                <a:latin typeface="Times New Roman"/>
                <a:cs typeface="Times New Roman"/>
              </a:rPr>
              <a:t>b</a:t>
            </a:r>
            <a:r>
              <a:rPr sz="1400" b="1" i="1" spc="-15" dirty="0">
                <a:latin typeface="Times New Roman"/>
                <a:cs typeface="Times New Roman"/>
              </a:rPr>
              <a:t>m</a:t>
            </a:r>
            <a:r>
              <a:rPr sz="1400" b="1" i="1" spc="-10" dirty="0">
                <a:latin typeface="Times New Roman"/>
                <a:cs typeface="Times New Roman"/>
              </a:rPr>
              <a:t>i</a:t>
            </a:r>
            <a:r>
              <a:rPr sz="1400" b="1" i="1" spc="-20" dirty="0">
                <a:latin typeface="Times New Roman"/>
                <a:cs typeface="Times New Roman"/>
              </a:rPr>
              <a:t>t</a:t>
            </a:r>
            <a:r>
              <a:rPr sz="1400" b="1" i="1" spc="-10" dirty="0">
                <a:latin typeface="Times New Roman"/>
                <a:cs typeface="Times New Roman"/>
              </a:rPr>
              <a:t>t</a:t>
            </a:r>
            <a:r>
              <a:rPr sz="1400" b="1" i="1" spc="-15" dirty="0">
                <a:latin typeface="Times New Roman"/>
                <a:cs typeface="Times New Roman"/>
              </a:rPr>
              <a:t>e</a:t>
            </a:r>
            <a:r>
              <a:rPr sz="1400" b="1" i="1" dirty="0">
                <a:latin typeface="Times New Roman"/>
                <a:cs typeface="Times New Roman"/>
              </a:rPr>
              <a:t>d</a:t>
            </a:r>
            <a:r>
              <a:rPr sz="1400" b="1" i="1" spc="-95" dirty="0">
                <a:latin typeface="Times New Roman"/>
                <a:cs typeface="Times New Roman"/>
              </a:rPr>
              <a:t> </a:t>
            </a:r>
            <a:r>
              <a:rPr sz="1400" b="1" i="1" spc="-20" dirty="0">
                <a:latin typeface="Times New Roman"/>
                <a:cs typeface="Times New Roman"/>
              </a:rPr>
              <a:t>by</a:t>
            </a:r>
            <a:endParaRPr sz="1400" dirty="0">
              <a:latin typeface="Times New Roman"/>
              <a:cs typeface="Times New Roman"/>
            </a:endParaRPr>
          </a:p>
          <a:p>
            <a:pPr>
              <a:lnSpc>
                <a:spcPct val="150000"/>
              </a:lnSpc>
              <a:spcBef>
                <a:spcPts val="49"/>
              </a:spcBef>
            </a:pPr>
            <a:endParaRPr sz="1350" dirty="0">
              <a:latin typeface="Times New Roman"/>
              <a:cs typeface="Times New Roman"/>
            </a:endParaRPr>
          </a:p>
          <a:p>
            <a:pPr marL="12700" marR="5080" algn="ctr">
              <a:lnSpc>
                <a:spcPct val="150000"/>
              </a:lnSpc>
            </a:pPr>
            <a:r>
              <a:rPr sz="1400" b="1" spc="-5" dirty="0">
                <a:latin typeface="Times New Roman"/>
                <a:cs typeface="Times New Roman"/>
              </a:rPr>
              <a:t>S</a:t>
            </a:r>
            <a:r>
              <a:rPr sz="1400" b="1" spc="-10" dirty="0">
                <a:latin typeface="Times New Roman"/>
                <a:cs typeface="Times New Roman"/>
              </a:rPr>
              <a:t>A</a:t>
            </a:r>
            <a:r>
              <a:rPr sz="1400" b="1" dirty="0">
                <a:latin typeface="Times New Roman"/>
                <a:cs typeface="Times New Roman"/>
              </a:rPr>
              <a:t>CH</a:t>
            </a:r>
            <a:r>
              <a:rPr sz="1400" b="1" spc="-10" dirty="0">
                <a:latin typeface="Times New Roman"/>
                <a:cs typeface="Times New Roman"/>
              </a:rPr>
              <a:t>I</a:t>
            </a:r>
            <a:r>
              <a:rPr sz="1400" b="1" dirty="0">
                <a:latin typeface="Times New Roman"/>
                <a:cs typeface="Times New Roman"/>
              </a:rPr>
              <a:t>N</a:t>
            </a:r>
            <a:r>
              <a:rPr sz="1400" b="1" spc="5" dirty="0">
                <a:latin typeface="Times New Roman"/>
                <a:cs typeface="Times New Roman"/>
              </a:rPr>
              <a:t> </a:t>
            </a:r>
            <a:r>
              <a:rPr sz="1400" b="1" spc="-20" dirty="0">
                <a:latin typeface="Times New Roman"/>
                <a:cs typeface="Times New Roman"/>
              </a:rPr>
              <a:t>K</a:t>
            </a:r>
            <a:r>
              <a:rPr sz="1400" b="1" dirty="0">
                <a:latin typeface="Times New Roman"/>
                <a:cs typeface="Times New Roman"/>
              </a:rPr>
              <a:t>U</a:t>
            </a:r>
            <a:r>
              <a:rPr sz="1400" b="1" spc="-20" dirty="0">
                <a:latin typeface="Times New Roman"/>
                <a:cs typeface="Times New Roman"/>
              </a:rPr>
              <a:t>M</a:t>
            </a:r>
            <a:r>
              <a:rPr sz="1400" b="1" dirty="0">
                <a:latin typeface="Times New Roman"/>
                <a:cs typeface="Times New Roman"/>
              </a:rPr>
              <a:t>AR</a:t>
            </a:r>
            <a:r>
              <a:rPr sz="1400" b="1" spc="-15" dirty="0">
                <a:latin typeface="Times New Roman"/>
                <a:cs typeface="Times New Roman"/>
              </a:rPr>
              <a:t> </a:t>
            </a:r>
            <a:r>
              <a:rPr sz="1400" b="1" dirty="0">
                <a:latin typeface="Times New Roman"/>
                <a:cs typeface="Times New Roman"/>
              </a:rPr>
              <a:t>A</a:t>
            </a:r>
            <a:r>
              <a:rPr lang="en-US" sz="1400" b="1" dirty="0">
                <a:latin typeface="Times New Roman"/>
                <a:cs typeface="Times New Roman"/>
              </a:rPr>
              <a:t> </a:t>
            </a:r>
            <a:r>
              <a:rPr sz="1400" b="1" spc="-15" dirty="0">
                <a:latin typeface="Times New Roman"/>
                <a:cs typeface="Times New Roman"/>
              </a:rPr>
              <a:t>(</a:t>
            </a:r>
            <a:r>
              <a:rPr sz="1400" b="1" dirty="0">
                <a:latin typeface="Times New Roman"/>
                <a:cs typeface="Times New Roman"/>
              </a:rPr>
              <a:t>2</a:t>
            </a:r>
            <a:r>
              <a:rPr sz="1400" b="1" spc="-10" dirty="0">
                <a:latin typeface="Times New Roman"/>
                <a:cs typeface="Times New Roman"/>
              </a:rPr>
              <a:t>30</a:t>
            </a:r>
            <a:r>
              <a:rPr sz="1400" b="1" dirty="0">
                <a:latin typeface="Times New Roman"/>
                <a:cs typeface="Times New Roman"/>
              </a:rPr>
              <a:t>3</a:t>
            </a:r>
            <a:r>
              <a:rPr sz="1400" b="1" spc="-10" dirty="0">
                <a:latin typeface="Times New Roman"/>
                <a:cs typeface="Times New Roman"/>
              </a:rPr>
              <a:t>81</a:t>
            </a:r>
            <a:r>
              <a:rPr sz="1400" b="1" dirty="0">
                <a:latin typeface="Times New Roman"/>
                <a:cs typeface="Times New Roman"/>
              </a:rPr>
              <a:t>1</a:t>
            </a:r>
            <a:r>
              <a:rPr sz="1400" b="1" spc="-10" dirty="0">
                <a:latin typeface="Times New Roman"/>
                <a:cs typeface="Times New Roman"/>
              </a:rPr>
              <a:t>71</a:t>
            </a:r>
            <a:r>
              <a:rPr sz="1400" b="1" dirty="0">
                <a:latin typeface="Times New Roman"/>
                <a:cs typeface="Times New Roman"/>
              </a:rPr>
              <a:t>0</a:t>
            </a:r>
            <a:r>
              <a:rPr sz="1400" b="1" spc="-10" dirty="0">
                <a:latin typeface="Times New Roman"/>
                <a:cs typeface="Times New Roman"/>
              </a:rPr>
              <a:t>4</a:t>
            </a:r>
            <a:r>
              <a:rPr sz="1400" b="1" dirty="0">
                <a:latin typeface="Times New Roman"/>
                <a:cs typeface="Times New Roman"/>
              </a:rPr>
              <a:t>2</a:t>
            </a:r>
            <a:r>
              <a:rPr sz="1400" b="1" spc="-10" dirty="0">
                <a:latin typeface="Times New Roman"/>
                <a:cs typeface="Times New Roman"/>
              </a:rPr>
              <a:t>113</a:t>
            </a:r>
            <a:r>
              <a:rPr sz="1400" b="1" dirty="0">
                <a:latin typeface="Times New Roman"/>
                <a:cs typeface="Times New Roman"/>
              </a:rPr>
              <a:t>2) </a:t>
            </a:r>
            <a:r>
              <a:rPr sz="1400" b="1" spc="-5" dirty="0">
                <a:latin typeface="Times New Roman"/>
                <a:cs typeface="Times New Roman"/>
              </a:rPr>
              <a:t>SH</a:t>
            </a:r>
            <a:r>
              <a:rPr sz="1400" b="1" spc="-10" dirty="0">
                <a:latin typeface="Times New Roman"/>
                <a:cs typeface="Times New Roman"/>
              </a:rPr>
              <a:t>AR</a:t>
            </a:r>
            <a:r>
              <a:rPr sz="1400" b="1" dirty="0">
                <a:latin typeface="Times New Roman"/>
                <a:cs typeface="Times New Roman"/>
              </a:rPr>
              <a:t>UKESH</a:t>
            </a:r>
            <a:r>
              <a:rPr sz="1400" b="1" spc="-20" dirty="0">
                <a:latin typeface="Times New Roman"/>
                <a:cs typeface="Times New Roman"/>
              </a:rPr>
              <a:t> </a:t>
            </a:r>
            <a:r>
              <a:rPr sz="1400" b="1" dirty="0">
                <a:latin typeface="Times New Roman"/>
                <a:cs typeface="Times New Roman"/>
              </a:rPr>
              <a:t>D</a:t>
            </a:r>
            <a:r>
              <a:rPr sz="1400" b="1" spc="-25" dirty="0">
                <a:latin typeface="Times New Roman"/>
                <a:cs typeface="Times New Roman"/>
              </a:rPr>
              <a:t>M</a:t>
            </a:r>
            <a:r>
              <a:rPr lang="en-US" sz="1400" b="1" spc="-25" dirty="0">
                <a:latin typeface="Times New Roman"/>
                <a:cs typeface="Times New Roman"/>
              </a:rPr>
              <a:t> </a:t>
            </a:r>
            <a:r>
              <a:rPr sz="1400" b="1" dirty="0">
                <a:latin typeface="Times New Roman"/>
                <a:cs typeface="Times New Roman"/>
              </a:rPr>
              <a:t>(</a:t>
            </a:r>
            <a:r>
              <a:rPr sz="1400" b="1" spc="5" dirty="0">
                <a:latin typeface="Times New Roman"/>
                <a:cs typeface="Times New Roman"/>
              </a:rPr>
              <a:t>2</a:t>
            </a:r>
            <a:r>
              <a:rPr sz="1400" b="1" spc="-10" dirty="0">
                <a:latin typeface="Times New Roman"/>
                <a:cs typeface="Times New Roman"/>
              </a:rPr>
              <a:t>30</a:t>
            </a:r>
            <a:r>
              <a:rPr sz="1400" b="1" dirty="0">
                <a:latin typeface="Times New Roman"/>
                <a:cs typeface="Times New Roman"/>
              </a:rPr>
              <a:t>3</a:t>
            </a:r>
            <a:r>
              <a:rPr sz="1400" b="1" spc="-10" dirty="0">
                <a:latin typeface="Times New Roman"/>
                <a:cs typeface="Times New Roman"/>
              </a:rPr>
              <a:t>81</a:t>
            </a:r>
            <a:r>
              <a:rPr sz="1400" b="1" dirty="0">
                <a:latin typeface="Times New Roman"/>
                <a:cs typeface="Times New Roman"/>
              </a:rPr>
              <a:t>1</a:t>
            </a:r>
            <a:r>
              <a:rPr sz="1400" b="1" spc="-10" dirty="0">
                <a:latin typeface="Times New Roman"/>
                <a:cs typeface="Times New Roman"/>
              </a:rPr>
              <a:t>71</a:t>
            </a:r>
            <a:r>
              <a:rPr sz="1400" b="1" dirty="0">
                <a:latin typeface="Times New Roman"/>
                <a:cs typeface="Times New Roman"/>
              </a:rPr>
              <a:t>0</a:t>
            </a:r>
            <a:r>
              <a:rPr sz="1400" b="1" spc="-10" dirty="0">
                <a:latin typeface="Times New Roman"/>
                <a:cs typeface="Times New Roman"/>
              </a:rPr>
              <a:t>42</a:t>
            </a:r>
            <a:r>
              <a:rPr sz="1400" b="1" dirty="0">
                <a:latin typeface="Times New Roman"/>
                <a:cs typeface="Times New Roman"/>
              </a:rPr>
              <a:t>1</a:t>
            </a:r>
            <a:r>
              <a:rPr sz="1400" b="1" spc="-10" dirty="0">
                <a:latin typeface="Times New Roman"/>
                <a:cs typeface="Times New Roman"/>
              </a:rPr>
              <a:t>14</a:t>
            </a:r>
            <a:r>
              <a:rPr sz="1400" b="1" dirty="0">
                <a:latin typeface="Times New Roman"/>
                <a:cs typeface="Times New Roman"/>
              </a:rPr>
              <a:t>0) </a:t>
            </a:r>
            <a:r>
              <a:rPr sz="1400" b="1" spc="-15" dirty="0">
                <a:latin typeface="Times New Roman"/>
                <a:cs typeface="Times New Roman"/>
              </a:rPr>
              <a:t>S</a:t>
            </a:r>
            <a:r>
              <a:rPr sz="1400" b="1" spc="-10" dirty="0">
                <a:latin typeface="Times New Roman"/>
                <a:cs typeface="Times New Roman"/>
              </a:rPr>
              <a:t>R</a:t>
            </a:r>
            <a:r>
              <a:rPr sz="1400" b="1" spc="-20" dirty="0">
                <a:latin typeface="Times New Roman"/>
                <a:cs typeface="Times New Roman"/>
              </a:rPr>
              <a:t>I</a:t>
            </a:r>
            <a:r>
              <a:rPr sz="1400" b="1" spc="-10" dirty="0">
                <a:latin typeface="Times New Roman"/>
                <a:cs typeface="Times New Roman"/>
              </a:rPr>
              <a:t>N</a:t>
            </a:r>
            <a:r>
              <a:rPr sz="1400" b="1" spc="-20" dirty="0">
                <a:latin typeface="Times New Roman"/>
                <a:cs typeface="Times New Roman"/>
              </a:rPr>
              <a:t>I</a:t>
            </a:r>
            <a:r>
              <a:rPr sz="1400" b="1" spc="-10" dirty="0">
                <a:latin typeface="Times New Roman"/>
                <a:cs typeface="Times New Roman"/>
              </a:rPr>
              <a:t>VA</a:t>
            </a:r>
            <a:r>
              <a:rPr sz="1400" b="1" dirty="0">
                <a:latin typeface="Times New Roman"/>
                <a:cs typeface="Times New Roman"/>
              </a:rPr>
              <a:t>S</a:t>
            </a:r>
            <a:r>
              <a:rPr sz="1400" b="1" spc="-30" dirty="0">
                <a:latin typeface="Times New Roman"/>
                <a:cs typeface="Times New Roman"/>
              </a:rPr>
              <a:t> </a:t>
            </a:r>
            <a:r>
              <a:rPr sz="1400" b="1" dirty="0">
                <a:latin typeface="Times New Roman"/>
                <a:cs typeface="Times New Roman"/>
              </a:rPr>
              <a:t>R</a:t>
            </a:r>
            <a:r>
              <a:rPr sz="1400" b="1" spc="-35" dirty="0">
                <a:latin typeface="Times New Roman"/>
                <a:cs typeface="Times New Roman"/>
              </a:rPr>
              <a:t> </a:t>
            </a:r>
            <a:r>
              <a:rPr sz="1400" b="1" spc="-15" dirty="0">
                <a:latin typeface="Times New Roman"/>
                <a:cs typeface="Times New Roman"/>
              </a:rPr>
              <a:t>(</a:t>
            </a:r>
            <a:r>
              <a:rPr sz="1400" b="1" spc="-20" dirty="0">
                <a:latin typeface="Times New Roman"/>
                <a:cs typeface="Times New Roman"/>
              </a:rPr>
              <a:t>2</a:t>
            </a:r>
            <a:r>
              <a:rPr sz="1400" b="1" spc="-10" dirty="0">
                <a:latin typeface="Times New Roman"/>
                <a:cs typeface="Times New Roman"/>
              </a:rPr>
              <a:t>3</a:t>
            </a:r>
            <a:r>
              <a:rPr sz="1400" b="1" spc="-20" dirty="0">
                <a:latin typeface="Times New Roman"/>
                <a:cs typeface="Times New Roman"/>
              </a:rPr>
              <a:t>0</a:t>
            </a:r>
            <a:r>
              <a:rPr sz="1400" b="1" spc="-10" dirty="0">
                <a:latin typeface="Times New Roman"/>
                <a:cs typeface="Times New Roman"/>
              </a:rPr>
              <a:t>3</a:t>
            </a:r>
            <a:r>
              <a:rPr sz="1400" b="1" spc="-20" dirty="0">
                <a:latin typeface="Times New Roman"/>
                <a:cs typeface="Times New Roman"/>
              </a:rPr>
              <a:t>8</a:t>
            </a:r>
            <a:r>
              <a:rPr sz="1400" b="1" spc="-10" dirty="0">
                <a:latin typeface="Times New Roman"/>
                <a:cs typeface="Times New Roman"/>
              </a:rPr>
              <a:t>11</a:t>
            </a:r>
            <a:r>
              <a:rPr sz="1400" b="1" spc="-20" dirty="0">
                <a:latin typeface="Times New Roman"/>
                <a:cs typeface="Times New Roman"/>
              </a:rPr>
              <a:t>7</a:t>
            </a:r>
            <a:r>
              <a:rPr sz="1400" b="1" spc="-10" dirty="0">
                <a:latin typeface="Times New Roman"/>
                <a:cs typeface="Times New Roman"/>
              </a:rPr>
              <a:t>1</a:t>
            </a:r>
            <a:r>
              <a:rPr sz="1400" b="1" spc="-20" dirty="0">
                <a:latin typeface="Times New Roman"/>
                <a:cs typeface="Times New Roman"/>
              </a:rPr>
              <a:t>0</a:t>
            </a:r>
            <a:r>
              <a:rPr sz="1400" b="1" spc="-10" dirty="0">
                <a:latin typeface="Times New Roman"/>
                <a:cs typeface="Times New Roman"/>
              </a:rPr>
              <a:t>4</a:t>
            </a:r>
            <a:r>
              <a:rPr sz="1400" b="1" spc="-20" dirty="0">
                <a:latin typeface="Times New Roman"/>
                <a:cs typeface="Times New Roman"/>
              </a:rPr>
              <a:t>2</a:t>
            </a:r>
            <a:r>
              <a:rPr sz="1400" b="1" spc="-10" dirty="0">
                <a:latin typeface="Times New Roman"/>
                <a:cs typeface="Times New Roman"/>
              </a:rPr>
              <a:t>1</a:t>
            </a:r>
            <a:r>
              <a:rPr sz="1400" b="1" spc="-20" dirty="0">
                <a:latin typeface="Times New Roman"/>
                <a:cs typeface="Times New Roman"/>
              </a:rPr>
              <a:t>1</a:t>
            </a:r>
            <a:r>
              <a:rPr sz="1400" b="1" spc="-10" dirty="0">
                <a:latin typeface="Times New Roman"/>
                <a:cs typeface="Times New Roman"/>
              </a:rPr>
              <a:t>57</a:t>
            </a:r>
            <a:r>
              <a:rPr sz="1400" b="1" dirty="0">
                <a:latin typeface="Times New Roman"/>
                <a:cs typeface="Times New Roman"/>
              </a:rPr>
              <a:t>)</a:t>
            </a:r>
            <a:endParaRPr sz="1400" dirty="0">
              <a:latin typeface="Times New Roman"/>
              <a:cs typeface="Times New Roman"/>
            </a:endParaRPr>
          </a:p>
        </p:txBody>
      </p:sp>
      <p:sp>
        <p:nvSpPr>
          <p:cNvPr id="4" name="object 4"/>
          <p:cNvSpPr txBox="1"/>
          <p:nvPr/>
        </p:nvSpPr>
        <p:spPr>
          <a:xfrm>
            <a:off x="825621" y="4644287"/>
            <a:ext cx="5155565" cy="1531188"/>
          </a:xfrm>
          <a:prstGeom prst="rect">
            <a:avLst/>
          </a:prstGeom>
        </p:spPr>
        <p:txBody>
          <a:bodyPr vert="horz" wrap="square" lIns="0" tIns="0" rIns="0" bIns="0" rtlCol="0">
            <a:spAutoFit/>
          </a:bodyPr>
          <a:lstStyle/>
          <a:p>
            <a:pPr algn="ctr">
              <a:lnSpc>
                <a:spcPct val="100000"/>
              </a:lnSpc>
            </a:pPr>
            <a:r>
              <a:rPr sz="1400" b="1" i="1" spc="5" dirty="0">
                <a:latin typeface="Times New Roman"/>
                <a:cs typeface="Times New Roman"/>
              </a:rPr>
              <a:t>i</a:t>
            </a:r>
            <a:r>
              <a:rPr sz="1400" b="1" i="1" dirty="0">
                <a:latin typeface="Times New Roman"/>
                <a:cs typeface="Times New Roman"/>
              </a:rPr>
              <a:t>n</a:t>
            </a:r>
            <a:r>
              <a:rPr sz="1400" b="1" i="1" spc="-100" dirty="0">
                <a:latin typeface="Times New Roman"/>
                <a:cs typeface="Times New Roman"/>
              </a:rPr>
              <a:t> </a:t>
            </a:r>
            <a:r>
              <a:rPr sz="1400" b="1" i="1" dirty="0">
                <a:latin typeface="Times New Roman"/>
                <a:cs typeface="Times New Roman"/>
              </a:rPr>
              <a:t>p</a:t>
            </a:r>
            <a:r>
              <a:rPr sz="1400" b="1" i="1" spc="-10" dirty="0">
                <a:latin typeface="Times New Roman"/>
                <a:cs typeface="Times New Roman"/>
              </a:rPr>
              <a:t>ar</a:t>
            </a:r>
            <a:r>
              <a:rPr sz="1400" b="1" i="1" dirty="0">
                <a:latin typeface="Times New Roman"/>
                <a:cs typeface="Times New Roman"/>
              </a:rPr>
              <a:t>t</a:t>
            </a:r>
            <a:r>
              <a:rPr sz="1400" b="1" i="1" spc="-10" dirty="0">
                <a:latin typeface="Times New Roman"/>
                <a:cs typeface="Times New Roman"/>
              </a:rPr>
              <a:t>i</a:t>
            </a:r>
            <a:r>
              <a:rPr sz="1400" b="1" i="1" dirty="0">
                <a:latin typeface="Times New Roman"/>
                <a:cs typeface="Times New Roman"/>
              </a:rPr>
              <a:t>al</a:t>
            </a:r>
            <a:r>
              <a:rPr sz="1400" b="1" i="1" spc="-90" dirty="0">
                <a:latin typeface="Times New Roman"/>
                <a:cs typeface="Times New Roman"/>
              </a:rPr>
              <a:t> </a:t>
            </a:r>
            <a:r>
              <a:rPr sz="1400" b="1" i="1" dirty="0">
                <a:latin typeface="Times New Roman"/>
                <a:cs typeface="Times New Roman"/>
              </a:rPr>
              <a:t>f</a:t>
            </a:r>
            <a:r>
              <a:rPr sz="1400" b="1" i="1" spc="-15" dirty="0">
                <a:latin typeface="Times New Roman"/>
                <a:cs typeface="Times New Roman"/>
              </a:rPr>
              <a:t>u</a:t>
            </a:r>
            <a:r>
              <a:rPr sz="1400" b="1" i="1" dirty="0">
                <a:latin typeface="Times New Roman"/>
                <a:cs typeface="Times New Roman"/>
              </a:rPr>
              <a:t>lf</a:t>
            </a:r>
            <a:r>
              <a:rPr sz="1400" b="1" i="1" spc="-10" dirty="0">
                <a:latin typeface="Times New Roman"/>
                <a:cs typeface="Times New Roman"/>
              </a:rPr>
              <a:t>i</a:t>
            </a:r>
            <a:r>
              <a:rPr sz="1400" b="1" i="1" dirty="0">
                <a:latin typeface="Times New Roman"/>
                <a:cs typeface="Times New Roman"/>
              </a:rPr>
              <a:t>l</a:t>
            </a:r>
            <a:r>
              <a:rPr sz="1400" b="1" i="1" spc="-10" dirty="0">
                <a:latin typeface="Times New Roman"/>
                <a:cs typeface="Times New Roman"/>
              </a:rPr>
              <a:t>l</a:t>
            </a:r>
            <a:r>
              <a:rPr sz="1400" b="1" i="1" dirty="0">
                <a:latin typeface="Times New Roman"/>
                <a:cs typeface="Times New Roman"/>
              </a:rPr>
              <a:t>me</a:t>
            </a:r>
            <a:r>
              <a:rPr sz="1400" b="1" i="1" spc="-15" dirty="0">
                <a:latin typeface="Times New Roman"/>
                <a:cs typeface="Times New Roman"/>
              </a:rPr>
              <a:t>n</a:t>
            </a:r>
            <a:r>
              <a:rPr sz="1400" b="1" i="1" dirty="0">
                <a:latin typeface="Times New Roman"/>
                <a:cs typeface="Times New Roman"/>
              </a:rPr>
              <a:t>t</a:t>
            </a:r>
            <a:r>
              <a:rPr sz="1400" b="1" i="1" spc="-75" dirty="0">
                <a:latin typeface="Times New Roman"/>
                <a:cs typeface="Times New Roman"/>
              </a:rPr>
              <a:t> </a:t>
            </a:r>
            <a:r>
              <a:rPr sz="1400" b="1" i="1" spc="5" dirty="0">
                <a:latin typeface="Times New Roman"/>
                <a:cs typeface="Times New Roman"/>
              </a:rPr>
              <a:t>o</a:t>
            </a:r>
            <a:r>
              <a:rPr sz="1400" b="1" i="1" dirty="0">
                <a:latin typeface="Times New Roman"/>
                <a:cs typeface="Times New Roman"/>
              </a:rPr>
              <a:t>f</a:t>
            </a:r>
            <a:r>
              <a:rPr sz="1400" b="1" i="1" spc="-100" dirty="0">
                <a:latin typeface="Times New Roman"/>
                <a:cs typeface="Times New Roman"/>
              </a:rPr>
              <a:t> </a:t>
            </a:r>
            <a:r>
              <a:rPr sz="1400" b="1" i="1" dirty="0">
                <a:latin typeface="Times New Roman"/>
                <a:cs typeface="Times New Roman"/>
              </a:rPr>
              <a:t>r</a:t>
            </a:r>
            <a:r>
              <a:rPr sz="1400" b="1" i="1" spc="-15" dirty="0">
                <a:latin typeface="Times New Roman"/>
                <a:cs typeface="Times New Roman"/>
              </a:rPr>
              <a:t>e</a:t>
            </a:r>
            <a:r>
              <a:rPr sz="1400" b="1" i="1" dirty="0">
                <a:latin typeface="Times New Roman"/>
                <a:cs typeface="Times New Roman"/>
              </a:rPr>
              <a:t>q</a:t>
            </a:r>
            <a:r>
              <a:rPr sz="1400" b="1" i="1" spc="-5" dirty="0">
                <a:latin typeface="Times New Roman"/>
                <a:cs typeface="Times New Roman"/>
              </a:rPr>
              <a:t>u</a:t>
            </a:r>
            <a:r>
              <a:rPr sz="1400" b="1" i="1" spc="-10" dirty="0">
                <a:latin typeface="Times New Roman"/>
                <a:cs typeface="Times New Roman"/>
              </a:rPr>
              <a:t>i</a:t>
            </a:r>
            <a:r>
              <a:rPr sz="1400" b="1" i="1" dirty="0">
                <a:latin typeface="Times New Roman"/>
                <a:cs typeface="Times New Roman"/>
              </a:rPr>
              <a:t>re</a:t>
            </a:r>
            <a:r>
              <a:rPr sz="1400" b="1" i="1" spc="-15" dirty="0">
                <a:latin typeface="Times New Roman"/>
                <a:cs typeface="Times New Roman"/>
              </a:rPr>
              <a:t>m</a:t>
            </a:r>
            <a:r>
              <a:rPr sz="1400" b="1" i="1" dirty="0">
                <a:latin typeface="Times New Roman"/>
                <a:cs typeface="Times New Roman"/>
              </a:rPr>
              <a:t>en</a:t>
            </a:r>
            <a:r>
              <a:rPr sz="1400" b="1" i="1" spc="-10" dirty="0">
                <a:latin typeface="Times New Roman"/>
                <a:cs typeface="Times New Roman"/>
              </a:rPr>
              <a:t>t</a:t>
            </a:r>
            <a:r>
              <a:rPr sz="1400" b="1" i="1" dirty="0">
                <a:latin typeface="Times New Roman"/>
                <a:cs typeface="Times New Roman"/>
              </a:rPr>
              <a:t>s</a:t>
            </a:r>
            <a:r>
              <a:rPr sz="1400" b="1" i="1" spc="-55" dirty="0">
                <a:latin typeface="Times New Roman"/>
                <a:cs typeface="Times New Roman"/>
              </a:rPr>
              <a:t> </a:t>
            </a:r>
            <a:r>
              <a:rPr sz="1400" b="1" i="1" spc="-15" dirty="0">
                <a:latin typeface="Times New Roman"/>
                <a:cs typeface="Times New Roman"/>
              </a:rPr>
              <a:t>f</a:t>
            </a:r>
            <a:r>
              <a:rPr sz="1400" b="1" i="1" spc="-10" dirty="0">
                <a:latin typeface="Times New Roman"/>
                <a:cs typeface="Times New Roman"/>
              </a:rPr>
              <a:t>o</a:t>
            </a:r>
            <a:r>
              <a:rPr sz="1400" b="1" i="1" dirty="0">
                <a:latin typeface="Times New Roman"/>
                <a:cs typeface="Times New Roman"/>
              </a:rPr>
              <a:t>r</a:t>
            </a:r>
            <a:r>
              <a:rPr sz="1400" b="1" i="1" spc="-70" dirty="0">
                <a:latin typeface="Times New Roman"/>
                <a:cs typeface="Times New Roman"/>
              </a:rPr>
              <a:t> </a:t>
            </a:r>
            <a:r>
              <a:rPr sz="1400" b="1" i="1" spc="-10" dirty="0">
                <a:latin typeface="Times New Roman"/>
                <a:cs typeface="Times New Roman"/>
              </a:rPr>
              <a:t>t</a:t>
            </a:r>
            <a:r>
              <a:rPr sz="1400" b="1" i="1" spc="-5" dirty="0">
                <a:latin typeface="Times New Roman"/>
                <a:cs typeface="Times New Roman"/>
              </a:rPr>
              <a:t>h</a:t>
            </a:r>
            <a:r>
              <a:rPr sz="1400" b="1" i="1" dirty="0">
                <a:latin typeface="Times New Roman"/>
                <a:cs typeface="Times New Roman"/>
              </a:rPr>
              <a:t>e</a:t>
            </a:r>
            <a:r>
              <a:rPr sz="1400" b="1" i="1" spc="-90" dirty="0">
                <a:latin typeface="Times New Roman"/>
                <a:cs typeface="Times New Roman"/>
              </a:rPr>
              <a:t> </a:t>
            </a:r>
            <a:r>
              <a:rPr sz="1400" b="1" i="1" dirty="0">
                <a:latin typeface="Times New Roman"/>
                <a:cs typeface="Times New Roman"/>
              </a:rPr>
              <a:t>a</a:t>
            </a:r>
            <a:r>
              <a:rPr sz="1400" b="1" i="1" spc="-15" dirty="0">
                <a:latin typeface="Times New Roman"/>
                <a:cs typeface="Times New Roman"/>
              </a:rPr>
              <a:t>w</a:t>
            </a:r>
            <a:r>
              <a:rPr sz="1400" b="1" i="1" dirty="0">
                <a:latin typeface="Times New Roman"/>
                <a:cs typeface="Times New Roman"/>
              </a:rPr>
              <a:t>a</a:t>
            </a:r>
            <a:r>
              <a:rPr sz="1400" b="1" i="1" spc="-10" dirty="0">
                <a:latin typeface="Times New Roman"/>
                <a:cs typeface="Times New Roman"/>
              </a:rPr>
              <a:t>r</a:t>
            </a:r>
            <a:r>
              <a:rPr sz="1400" b="1" i="1" dirty="0">
                <a:latin typeface="Times New Roman"/>
                <a:cs typeface="Times New Roman"/>
              </a:rPr>
              <a:t>d</a:t>
            </a:r>
            <a:r>
              <a:rPr sz="1400" b="1" i="1" spc="-90" dirty="0">
                <a:latin typeface="Times New Roman"/>
                <a:cs typeface="Times New Roman"/>
              </a:rPr>
              <a:t> </a:t>
            </a:r>
            <a:r>
              <a:rPr sz="1400" b="1" i="1" spc="5" dirty="0">
                <a:latin typeface="Times New Roman"/>
                <a:cs typeface="Times New Roman"/>
              </a:rPr>
              <a:t>o</a:t>
            </a:r>
            <a:r>
              <a:rPr sz="1400" b="1" i="1" dirty="0">
                <a:latin typeface="Times New Roman"/>
                <a:cs typeface="Times New Roman"/>
              </a:rPr>
              <a:t>f</a:t>
            </a:r>
            <a:r>
              <a:rPr sz="1400" b="1" i="1" spc="-90" dirty="0">
                <a:latin typeface="Times New Roman"/>
                <a:cs typeface="Times New Roman"/>
              </a:rPr>
              <a:t> </a:t>
            </a:r>
            <a:r>
              <a:rPr sz="1400" b="1" i="1" dirty="0">
                <a:latin typeface="Times New Roman"/>
                <a:cs typeface="Times New Roman"/>
              </a:rPr>
              <a:t>t</a:t>
            </a:r>
            <a:r>
              <a:rPr sz="1400" b="1" i="1" spc="-15" dirty="0">
                <a:latin typeface="Times New Roman"/>
                <a:cs typeface="Times New Roman"/>
              </a:rPr>
              <a:t>h</a:t>
            </a:r>
            <a:r>
              <a:rPr sz="1400" b="1" i="1" dirty="0">
                <a:latin typeface="Times New Roman"/>
                <a:cs typeface="Times New Roman"/>
              </a:rPr>
              <a:t>e</a:t>
            </a:r>
            <a:r>
              <a:rPr sz="1400" b="1" i="1" spc="-85" dirty="0">
                <a:latin typeface="Times New Roman"/>
                <a:cs typeface="Times New Roman"/>
              </a:rPr>
              <a:t> </a:t>
            </a:r>
            <a:r>
              <a:rPr sz="1400" b="1" i="1" spc="-15" dirty="0">
                <a:latin typeface="Times New Roman"/>
                <a:cs typeface="Times New Roman"/>
              </a:rPr>
              <a:t>c</a:t>
            </a:r>
            <a:r>
              <a:rPr sz="1400" b="1" i="1" spc="-10" dirty="0">
                <a:latin typeface="Times New Roman"/>
                <a:cs typeface="Times New Roman"/>
              </a:rPr>
              <a:t>o</a:t>
            </a:r>
            <a:r>
              <a:rPr sz="1400" b="1" i="1" spc="-15" dirty="0">
                <a:latin typeface="Times New Roman"/>
                <a:cs typeface="Times New Roman"/>
              </a:rPr>
              <a:t>u</a:t>
            </a:r>
            <a:r>
              <a:rPr sz="1400" b="1" i="1" spc="-10" dirty="0">
                <a:latin typeface="Times New Roman"/>
                <a:cs typeface="Times New Roman"/>
              </a:rPr>
              <a:t>r</a:t>
            </a:r>
            <a:r>
              <a:rPr sz="1400" b="1" i="1" spc="-20" dirty="0">
                <a:latin typeface="Times New Roman"/>
                <a:cs typeface="Times New Roman"/>
              </a:rPr>
              <a:t>s</a:t>
            </a:r>
            <a:r>
              <a:rPr sz="1400" b="1" i="1" dirty="0">
                <a:latin typeface="Times New Roman"/>
                <a:cs typeface="Times New Roman"/>
              </a:rPr>
              <a:t>e</a:t>
            </a:r>
            <a:endParaRPr sz="1400" dirty="0">
              <a:latin typeface="Times New Roman"/>
              <a:cs typeface="Times New Roman"/>
            </a:endParaRPr>
          </a:p>
          <a:p>
            <a:pPr algn="ctr">
              <a:spcBef>
                <a:spcPts val="855"/>
              </a:spcBef>
            </a:pPr>
            <a:r>
              <a:rPr sz="1600" b="1" spc="-55" dirty="0">
                <a:latin typeface="Times New Roman"/>
                <a:cs typeface="Times New Roman"/>
              </a:rPr>
              <a:t>CS</a:t>
            </a:r>
            <a:r>
              <a:rPr sz="1600" b="1" spc="-50" dirty="0">
                <a:latin typeface="Times New Roman"/>
                <a:cs typeface="Times New Roman"/>
              </a:rPr>
              <a:t>B</a:t>
            </a:r>
            <a:r>
              <a:rPr sz="1600" b="1" spc="-55" dirty="0">
                <a:latin typeface="Times New Roman"/>
                <a:cs typeface="Times New Roman"/>
              </a:rPr>
              <a:t>13</a:t>
            </a:r>
            <a:r>
              <a:rPr sz="1600" b="1" spc="-45" dirty="0">
                <a:latin typeface="Times New Roman"/>
                <a:cs typeface="Times New Roman"/>
              </a:rPr>
              <a:t>0</a:t>
            </a:r>
            <a:r>
              <a:rPr sz="1600" b="1" spc="-10" dirty="0">
                <a:latin typeface="Times New Roman"/>
                <a:cs typeface="Times New Roman"/>
              </a:rPr>
              <a:t>3</a:t>
            </a:r>
            <a:r>
              <a:rPr sz="1600" b="1" spc="-85" dirty="0">
                <a:latin typeface="Times New Roman"/>
                <a:cs typeface="Times New Roman"/>
              </a:rPr>
              <a:t> </a:t>
            </a:r>
            <a:r>
              <a:rPr sz="1600" b="1" spc="-10" dirty="0">
                <a:latin typeface="Times New Roman"/>
                <a:cs typeface="Times New Roman"/>
              </a:rPr>
              <a:t>–</a:t>
            </a:r>
            <a:r>
              <a:rPr sz="1600" b="1" spc="-70" dirty="0">
                <a:latin typeface="Times New Roman"/>
                <a:cs typeface="Times New Roman"/>
              </a:rPr>
              <a:t> </a:t>
            </a:r>
            <a:r>
              <a:rPr sz="1600" b="1" spc="-60" dirty="0">
                <a:latin typeface="Times New Roman"/>
                <a:cs typeface="Times New Roman"/>
              </a:rPr>
              <a:t>OB</a:t>
            </a:r>
            <a:r>
              <a:rPr sz="1600" b="1" spc="-45" dirty="0">
                <a:latin typeface="Times New Roman"/>
                <a:cs typeface="Times New Roman"/>
              </a:rPr>
              <a:t>J</a:t>
            </a:r>
            <a:r>
              <a:rPr sz="1600" b="1" spc="-60" dirty="0">
                <a:latin typeface="Times New Roman"/>
                <a:cs typeface="Times New Roman"/>
              </a:rPr>
              <a:t>E</a:t>
            </a:r>
            <a:r>
              <a:rPr sz="1600" b="1" spc="-55" dirty="0">
                <a:latin typeface="Times New Roman"/>
                <a:cs typeface="Times New Roman"/>
              </a:rPr>
              <a:t>C</a:t>
            </a:r>
            <a:r>
              <a:rPr sz="1600" b="1" spc="-15" dirty="0">
                <a:latin typeface="Times New Roman"/>
                <a:cs typeface="Times New Roman"/>
              </a:rPr>
              <a:t>T</a:t>
            </a:r>
            <a:r>
              <a:rPr sz="1600" b="1" spc="-75" dirty="0">
                <a:latin typeface="Times New Roman"/>
                <a:cs typeface="Times New Roman"/>
              </a:rPr>
              <a:t> </a:t>
            </a:r>
            <a:r>
              <a:rPr sz="1600" b="1" spc="-60" dirty="0">
                <a:latin typeface="Times New Roman"/>
                <a:cs typeface="Times New Roman"/>
              </a:rPr>
              <a:t>O</a:t>
            </a:r>
            <a:r>
              <a:rPr sz="1600" b="1" spc="-55" dirty="0">
                <a:latin typeface="Times New Roman"/>
                <a:cs typeface="Times New Roman"/>
              </a:rPr>
              <a:t>R</a:t>
            </a:r>
            <a:r>
              <a:rPr sz="1600" b="1" spc="-45" dirty="0">
                <a:latin typeface="Times New Roman"/>
                <a:cs typeface="Times New Roman"/>
              </a:rPr>
              <a:t>IE</a:t>
            </a:r>
            <a:r>
              <a:rPr sz="1600" b="1" spc="-55" dirty="0">
                <a:latin typeface="Times New Roman"/>
                <a:cs typeface="Times New Roman"/>
              </a:rPr>
              <a:t>N</a:t>
            </a:r>
            <a:r>
              <a:rPr sz="1600" b="1" spc="-60" dirty="0">
                <a:latin typeface="Times New Roman"/>
                <a:cs typeface="Times New Roman"/>
              </a:rPr>
              <a:t>T</a:t>
            </a:r>
            <a:r>
              <a:rPr sz="1600" b="1" spc="-50" dirty="0">
                <a:latin typeface="Times New Roman"/>
                <a:cs typeface="Times New Roman"/>
              </a:rPr>
              <a:t>E</a:t>
            </a:r>
            <a:r>
              <a:rPr sz="1600" b="1" spc="-15" dirty="0">
                <a:latin typeface="Times New Roman"/>
                <a:cs typeface="Times New Roman"/>
              </a:rPr>
              <a:t>D</a:t>
            </a:r>
            <a:r>
              <a:rPr sz="1600" b="1" spc="-80" dirty="0">
                <a:latin typeface="Times New Roman"/>
                <a:cs typeface="Times New Roman"/>
              </a:rPr>
              <a:t> </a:t>
            </a:r>
            <a:r>
              <a:rPr sz="1600" b="1" spc="-65" dirty="0">
                <a:latin typeface="Times New Roman"/>
                <a:cs typeface="Times New Roman"/>
              </a:rPr>
              <a:t>A</a:t>
            </a:r>
            <a:r>
              <a:rPr sz="1600" b="1" spc="-55" dirty="0">
                <a:latin typeface="Times New Roman"/>
                <a:cs typeface="Times New Roman"/>
              </a:rPr>
              <a:t>NA</a:t>
            </a:r>
            <a:r>
              <a:rPr sz="1600" b="1" spc="-50" dirty="0">
                <a:latin typeface="Times New Roman"/>
                <a:cs typeface="Times New Roman"/>
              </a:rPr>
              <a:t>L</a:t>
            </a:r>
            <a:r>
              <a:rPr sz="1600" b="1" spc="-55" dirty="0">
                <a:latin typeface="Times New Roman"/>
                <a:cs typeface="Times New Roman"/>
              </a:rPr>
              <a:t>YS</a:t>
            </a:r>
            <a:r>
              <a:rPr sz="1600" b="1" spc="-45" dirty="0">
                <a:latin typeface="Times New Roman"/>
                <a:cs typeface="Times New Roman"/>
              </a:rPr>
              <a:t>I</a:t>
            </a:r>
            <a:r>
              <a:rPr sz="1600" b="1" spc="-10" dirty="0">
                <a:latin typeface="Times New Roman"/>
                <a:cs typeface="Times New Roman"/>
              </a:rPr>
              <a:t>S</a:t>
            </a:r>
            <a:r>
              <a:rPr sz="1600" b="1" spc="-75" dirty="0">
                <a:latin typeface="Times New Roman"/>
                <a:cs typeface="Times New Roman"/>
              </a:rPr>
              <a:t> </a:t>
            </a:r>
            <a:r>
              <a:rPr sz="1600" b="1" spc="-55" dirty="0">
                <a:latin typeface="Times New Roman"/>
                <a:cs typeface="Times New Roman"/>
              </a:rPr>
              <a:t>AN</a:t>
            </a:r>
            <a:r>
              <a:rPr sz="1600" b="1" spc="-15" dirty="0">
                <a:latin typeface="Times New Roman"/>
                <a:cs typeface="Times New Roman"/>
              </a:rPr>
              <a:t>D</a:t>
            </a:r>
            <a:r>
              <a:rPr sz="1600" b="1" spc="-80" dirty="0">
                <a:latin typeface="Times New Roman"/>
                <a:cs typeface="Times New Roman"/>
              </a:rPr>
              <a:t> </a:t>
            </a:r>
            <a:r>
              <a:rPr sz="1600" b="1" spc="-65" dirty="0">
                <a:latin typeface="Times New Roman"/>
                <a:cs typeface="Times New Roman"/>
              </a:rPr>
              <a:t>D</a:t>
            </a:r>
            <a:r>
              <a:rPr sz="1600" b="1" spc="-50" dirty="0">
                <a:latin typeface="Times New Roman"/>
                <a:cs typeface="Times New Roman"/>
              </a:rPr>
              <a:t>ES</a:t>
            </a:r>
            <a:r>
              <a:rPr sz="1600" b="1" spc="-45" dirty="0">
                <a:latin typeface="Times New Roman"/>
                <a:cs typeface="Times New Roman"/>
              </a:rPr>
              <a:t>I</a:t>
            </a:r>
            <a:r>
              <a:rPr sz="1600" b="1" spc="-60" dirty="0">
                <a:latin typeface="Times New Roman"/>
                <a:cs typeface="Times New Roman"/>
              </a:rPr>
              <a:t>G</a:t>
            </a:r>
            <a:r>
              <a:rPr sz="1600" b="1" spc="-15" dirty="0">
                <a:latin typeface="Times New Roman"/>
                <a:cs typeface="Times New Roman"/>
              </a:rPr>
              <a:t>N</a:t>
            </a:r>
            <a:endParaRPr sz="1600" dirty="0">
              <a:latin typeface="Times New Roman"/>
              <a:cs typeface="Times New Roman"/>
            </a:endParaRPr>
          </a:p>
          <a:p>
            <a:pPr>
              <a:spcBef>
                <a:spcPts val="47"/>
              </a:spcBef>
            </a:pPr>
            <a:endParaRPr sz="1750" dirty="0">
              <a:latin typeface="Times New Roman"/>
              <a:cs typeface="Times New Roman"/>
            </a:endParaRPr>
          </a:p>
          <a:p>
            <a:pPr marL="2540" algn="ctr"/>
            <a:r>
              <a:rPr sz="1400" b="1" i="1" spc="-20" dirty="0">
                <a:latin typeface="Times New Roman"/>
                <a:cs typeface="Times New Roman"/>
              </a:rPr>
              <a:t>In</a:t>
            </a:r>
            <a:endParaRPr sz="1400" dirty="0">
              <a:latin typeface="Times New Roman"/>
              <a:cs typeface="Times New Roman"/>
            </a:endParaRPr>
          </a:p>
          <a:p>
            <a:pPr>
              <a:spcBef>
                <a:spcPts val="22"/>
              </a:spcBef>
            </a:pPr>
            <a:endParaRPr sz="1650" dirty="0">
              <a:latin typeface="Times New Roman"/>
              <a:cs typeface="Times New Roman"/>
            </a:endParaRPr>
          </a:p>
          <a:p>
            <a:pPr algn="ctr">
              <a:lnSpc>
                <a:spcPct val="100000"/>
              </a:lnSpc>
            </a:pPr>
            <a:r>
              <a:rPr sz="1400" b="1" spc="-10" dirty="0">
                <a:latin typeface="Times New Roman"/>
                <a:cs typeface="Times New Roman"/>
              </a:rPr>
              <a:t>C</a:t>
            </a:r>
            <a:r>
              <a:rPr sz="1400" b="1" spc="-15" dirty="0">
                <a:latin typeface="Times New Roman"/>
                <a:cs typeface="Times New Roman"/>
              </a:rPr>
              <a:t>O</a:t>
            </a:r>
            <a:r>
              <a:rPr sz="1400" b="1" spc="-20" dirty="0">
                <a:latin typeface="Times New Roman"/>
                <a:cs typeface="Times New Roman"/>
              </a:rPr>
              <a:t>MP</a:t>
            </a:r>
            <a:r>
              <a:rPr sz="1400" b="1" spc="-10" dirty="0">
                <a:latin typeface="Times New Roman"/>
                <a:cs typeface="Times New Roman"/>
              </a:rPr>
              <a:t>U</a:t>
            </a:r>
            <a:r>
              <a:rPr sz="1400" b="1" spc="-15" dirty="0">
                <a:latin typeface="Times New Roman"/>
                <a:cs typeface="Times New Roman"/>
              </a:rPr>
              <a:t>TE</a:t>
            </a:r>
            <a:r>
              <a:rPr sz="1400" b="1" dirty="0">
                <a:latin typeface="Times New Roman"/>
                <a:cs typeface="Times New Roman"/>
              </a:rPr>
              <a:t>R</a:t>
            </a:r>
            <a:r>
              <a:rPr sz="1400" b="1" spc="-65" dirty="0">
                <a:latin typeface="Times New Roman"/>
                <a:cs typeface="Times New Roman"/>
              </a:rPr>
              <a:t> </a:t>
            </a:r>
            <a:r>
              <a:rPr sz="1400" b="1" spc="-15" dirty="0">
                <a:latin typeface="Times New Roman"/>
                <a:cs typeface="Times New Roman"/>
              </a:rPr>
              <a:t>S</a:t>
            </a:r>
            <a:r>
              <a:rPr sz="1400" b="1" spc="-10" dirty="0">
                <a:latin typeface="Times New Roman"/>
                <a:cs typeface="Times New Roman"/>
              </a:rPr>
              <a:t>CI</a:t>
            </a:r>
            <a:r>
              <a:rPr sz="1400" b="1" spc="-25" dirty="0">
                <a:latin typeface="Times New Roman"/>
                <a:cs typeface="Times New Roman"/>
              </a:rPr>
              <a:t>E</a:t>
            </a:r>
            <a:r>
              <a:rPr sz="1400" b="1" spc="-10" dirty="0">
                <a:latin typeface="Times New Roman"/>
                <a:cs typeface="Times New Roman"/>
              </a:rPr>
              <a:t>NC</a:t>
            </a:r>
            <a:r>
              <a:rPr sz="1400" b="1" dirty="0">
                <a:latin typeface="Times New Roman"/>
                <a:cs typeface="Times New Roman"/>
              </a:rPr>
              <a:t>E</a:t>
            </a:r>
            <a:r>
              <a:rPr sz="1400" b="1" spc="-100" dirty="0">
                <a:latin typeface="Times New Roman"/>
                <a:cs typeface="Times New Roman"/>
              </a:rPr>
              <a:t> </a:t>
            </a:r>
            <a:r>
              <a:rPr sz="1400" b="1" spc="-10" dirty="0">
                <a:latin typeface="Times New Roman"/>
                <a:cs typeface="Times New Roman"/>
              </a:rPr>
              <a:t>A</a:t>
            </a:r>
            <a:r>
              <a:rPr sz="1400" b="1" spc="-20" dirty="0">
                <a:latin typeface="Times New Roman"/>
                <a:cs typeface="Times New Roman"/>
              </a:rPr>
              <a:t>N</a:t>
            </a:r>
            <a:r>
              <a:rPr sz="1400" b="1" dirty="0">
                <a:latin typeface="Times New Roman"/>
                <a:cs typeface="Times New Roman"/>
              </a:rPr>
              <a:t>D</a:t>
            </a:r>
            <a:r>
              <a:rPr sz="1400" b="1" spc="-70" dirty="0">
                <a:latin typeface="Times New Roman"/>
                <a:cs typeface="Times New Roman"/>
              </a:rPr>
              <a:t> </a:t>
            </a:r>
            <a:r>
              <a:rPr sz="1400" b="1" spc="-15" dirty="0">
                <a:latin typeface="Times New Roman"/>
                <a:cs typeface="Times New Roman"/>
              </a:rPr>
              <a:t>E</a:t>
            </a:r>
            <a:r>
              <a:rPr sz="1400" b="1" spc="-10" dirty="0">
                <a:latin typeface="Times New Roman"/>
                <a:cs typeface="Times New Roman"/>
              </a:rPr>
              <a:t>N</a:t>
            </a:r>
            <a:r>
              <a:rPr sz="1400" b="1" spc="-25" dirty="0">
                <a:latin typeface="Times New Roman"/>
                <a:cs typeface="Times New Roman"/>
              </a:rPr>
              <a:t>G</a:t>
            </a:r>
            <a:r>
              <a:rPr sz="1400" b="1" spc="-10" dirty="0">
                <a:latin typeface="Times New Roman"/>
                <a:cs typeface="Times New Roman"/>
              </a:rPr>
              <a:t>IN</a:t>
            </a:r>
            <a:r>
              <a:rPr sz="1400" b="1" spc="-25" dirty="0">
                <a:latin typeface="Times New Roman"/>
                <a:cs typeface="Times New Roman"/>
              </a:rPr>
              <a:t>E</a:t>
            </a:r>
            <a:r>
              <a:rPr sz="1400" b="1" spc="-15" dirty="0">
                <a:latin typeface="Times New Roman"/>
                <a:cs typeface="Times New Roman"/>
              </a:rPr>
              <a:t>E</a:t>
            </a:r>
            <a:r>
              <a:rPr sz="1400" b="1" spc="-10" dirty="0">
                <a:latin typeface="Times New Roman"/>
                <a:cs typeface="Times New Roman"/>
              </a:rPr>
              <a:t>R</a:t>
            </a:r>
            <a:r>
              <a:rPr sz="1400" b="1" spc="-20" dirty="0">
                <a:latin typeface="Times New Roman"/>
                <a:cs typeface="Times New Roman"/>
              </a:rPr>
              <a:t>I</a:t>
            </a:r>
            <a:r>
              <a:rPr sz="1400" b="1" spc="-10" dirty="0">
                <a:latin typeface="Times New Roman"/>
                <a:cs typeface="Times New Roman"/>
              </a:rPr>
              <a:t>N</a:t>
            </a:r>
            <a:r>
              <a:rPr sz="1400" b="1" dirty="0">
                <a:latin typeface="Times New Roman"/>
                <a:cs typeface="Times New Roman"/>
              </a:rPr>
              <a:t>G</a:t>
            </a:r>
            <a:endParaRPr sz="1400" dirty="0">
              <a:latin typeface="Times New Roman"/>
              <a:cs typeface="Times New Roman"/>
            </a:endParaRPr>
          </a:p>
        </p:txBody>
      </p:sp>
      <p:sp>
        <p:nvSpPr>
          <p:cNvPr id="5" name="object 5"/>
          <p:cNvSpPr txBox="1"/>
          <p:nvPr/>
        </p:nvSpPr>
        <p:spPr>
          <a:xfrm>
            <a:off x="957838" y="6932268"/>
            <a:ext cx="4894580" cy="1508105"/>
          </a:xfrm>
          <a:prstGeom prst="rect">
            <a:avLst/>
          </a:prstGeom>
        </p:spPr>
        <p:txBody>
          <a:bodyPr vert="horz" wrap="square" lIns="0" tIns="0" rIns="0" bIns="0" rtlCol="0">
            <a:spAutoFit/>
          </a:bodyPr>
          <a:lstStyle/>
          <a:p>
            <a:pPr marL="12700"/>
            <a:r>
              <a:rPr sz="1600" b="1" spc="-35" dirty="0">
                <a:latin typeface="Times New Roman"/>
                <a:cs typeface="Times New Roman"/>
              </a:rPr>
              <a:t>K</a:t>
            </a:r>
            <a:r>
              <a:rPr sz="1600" b="1" spc="-5" dirty="0">
                <a:latin typeface="Times New Roman"/>
                <a:cs typeface="Times New Roman"/>
              </a:rPr>
              <a:t>.</a:t>
            </a:r>
            <a:r>
              <a:rPr sz="1600" b="1" spc="-130" dirty="0">
                <a:latin typeface="Times New Roman"/>
                <a:cs typeface="Times New Roman"/>
              </a:rPr>
              <a:t> </a:t>
            </a:r>
            <a:r>
              <a:rPr sz="1600" b="1" spc="-30" dirty="0">
                <a:latin typeface="Times New Roman"/>
                <a:cs typeface="Times New Roman"/>
              </a:rPr>
              <a:t>R</a:t>
            </a:r>
            <a:r>
              <a:rPr sz="1600" b="1" spc="-40" dirty="0">
                <a:latin typeface="Times New Roman"/>
                <a:cs typeface="Times New Roman"/>
              </a:rPr>
              <a:t>A</a:t>
            </a:r>
            <a:r>
              <a:rPr sz="1600" b="1" spc="-30" dirty="0">
                <a:latin typeface="Times New Roman"/>
                <a:cs typeface="Times New Roman"/>
              </a:rPr>
              <a:t>MA</a:t>
            </a:r>
            <a:r>
              <a:rPr sz="1600" b="1" spc="-45" dirty="0">
                <a:latin typeface="Times New Roman"/>
                <a:cs typeface="Times New Roman"/>
              </a:rPr>
              <a:t>K</a:t>
            </a:r>
            <a:r>
              <a:rPr sz="1600" b="1" spc="-30" dirty="0">
                <a:latin typeface="Times New Roman"/>
                <a:cs typeface="Times New Roman"/>
              </a:rPr>
              <a:t>R</a:t>
            </a:r>
            <a:r>
              <a:rPr sz="1600" b="1" spc="-35" dirty="0">
                <a:latin typeface="Times New Roman"/>
                <a:cs typeface="Times New Roman"/>
              </a:rPr>
              <a:t>I</a:t>
            </a:r>
            <a:r>
              <a:rPr sz="1600" b="1" spc="-25" dirty="0">
                <a:latin typeface="Times New Roman"/>
                <a:cs typeface="Times New Roman"/>
              </a:rPr>
              <a:t>S</a:t>
            </a:r>
            <a:r>
              <a:rPr sz="1600" b="1" spc="-35" dirty="0">
                <a:latin typeface="Times New Roman"/>
                <a:cs typeface="Times New Roman"/>
              </a:rPr>
              <a:t>H</a:t>
            </a:r>
            <a:r>
              <a:rPr sz="1600" b="1" spc="-40" dirty="0">
                <a:latin typeface="Times New Roman"/>
                <a:cs typeface="Times New Roman"/>
              </a:rPr>
              <a:t>N</a:t>
            </a:r>
            <a:r>
              <a:rPr sz="1600" b="1" spc="-30" dirty="0">
                <a:latin typeface="Times New Roman"/>
                <a:cs typeface="Times New Roman"/>
              </a:rPr>
              <a:t>A</a:t>
            </a:r>
            <a:r>
              <a:rPr sz="1600" b="1" spc="-15" dirty="0">
                <a:latin typeface="Times New Roman"/>
                <a:cs typeface="Times New Roman"/>
              </a:rPr>
              <a:t>N</a:t>
            </a:r>
            <a:r>
              <a:rPr sz="1600" b="1" spc="-100" dirty="0">
                <a:latin typeface="Times New Roman"/>
                <a:cs typeface="Times New Roman"/>
              </a:rPr>
              <a:t> </a:t>
            </a:r>
            <a:r>
              <a:rPr sz="1600" b="1" spc="-30" dirty="0">
                <a:latin typeface="Times New Roman"/>
                <a:cs typeface="Times New Roman"/>
              </a:rPr>
              <a:t>C</a:t>
            </a:r>
            <a:r>
              <a:rPr sz="1600" b="1" spc="-35" dirty="0">
                <a:latin typeface="Times New Roman"/>
                <a:cs typeface="Times New Roman"/>
              </a:rPr>
              <a:t>O</a:t>
            </a:r>
            <a:r>
              <a:rPr sz="1600" b="1" spc="-40" dirty="0">
                <a:latin typeface="Times New Roman"/>
                <a:cs typeface="Times New Roman"/>
              </a:rPr>
              <a:t>LL</a:t>
            </a:r>
            <a:r>
              <a:rPr sz="1600" b="1" spc="-25" dirty="0">
                <a:latin typeface="Times New Roman"/>
                <a:cs typeface="Times New Roman"/>
              </a:rPr>
              <a:t>E</a:t>
            </a:r>
            <a:r>
              <a:rPr sz="1600" b="1" spc="-45" dirty="0">
                <a:latin typeface="Times New Roman"/>
                <a:cs typeface="Times New Roman"/>
              </a:rPr>
              <a:t>G</a:t>
            </a:r>
            <a:r>
              <a:rPr sz="1600" b="1" spc="-15" dirty="0">
                <a:latin typeface="Times New Roman"/>
                <a:cs typeface="Times New Roman"/>
              </a:rPr>
              <a:t>E</a:t>
            </a:r>
            <a:r>
              <a:rPr sz="1600" b="1" spc="-85" dirty="0">
                <a:latin typeface="Times New Roman"/>
                <a:cs typeface="Times New Roman"/>
              </a:rPr>
              <a:t> </a:t>
            </a:r>
            <a:r>
              <a:rPr sz="1600" b="1" spc="-35" dirty="0">
                <a:latin typeface="Times New Roman"/>
                <a:cs typeface="Times New Roman"/>
              </a:rPr>
              <a:t>O</a:t>
            </a:r>
            <a:r>
              <a:rPr sz="1600" b="1" spc="-10" dirty="0">
                <a:latin typeface="Times New Roman"/>
                <a:cs typeface="Times New Roman"/>
              </a:rPr>
              <a:t>F</a:t>
            </a:r>
            <a:r>
              <a:rPr sz="1600" b="1" spc="-114" dirty="0">
                <a:latin typeface="Times New Roman"/>
                <a:cs typeface="Times New Roman"/>
              </a:rPr>
              <a:t> </a:t>
            </a:r>
            <a:r>
              <a:rPr sz="1600" b="1" spc="-25" dirty="0">
                <a:latin typeface="Times New Roman"/>
                <a:cs typeface="Times New Roman"/>
              </a:rPr>
              <a:t>T</a:t>
            </a:r>
            <a:r>
              <a:rPr sz="1600" b="1" spc="-40" dirty="0">
                <a:latin typeface="Times New Roman"/>
                <a:cs typeface="Times New Roman"/>
              </a:rPr>
              <a:t>E</a:t>
            </a:r>
            <a:r>
              <a:rPr sz="1600" b="1" spc="-30" dirty="0">
                <a:latin typeface="Times New Roman"/>
                <a:cs typeface="Times New Roman"/>
              </a:rPr>
              <a:t>C</a:t>
            </a:r>
            <a:r>
              <a:rPr sz="1600" b="1" spc="-35" dirty="0">
                <a:latin typeface="Times New Roman"/>
                <a:cs typeface="Times New Roman"/>
              </a:rPr>
              <a:t>H</a:t>
            </a:r>
            <a:r>
              <a:rPr sz="1600" b="1" spc="-30" dirty="0">
                <a:latin typeface="Times New Roman"/>
                <a:cs typeface="Times New Roman"/>
              </a:rPr>
              <a:t>N</a:t>
            </a:r>
            <a:r>
              <a:rPr sz="1600" b="1" spc="-45" dirty="0">
                <a:latin typeface="Times New Roman"/>
                <a:cs typeface="Times New Roman"/>
              </a:rPr>
              <a:t>O</a:t>
            </a:r>
            <a:r>
              <a:rPr sz="1600" b="1" spc="-25" dirty="0">
                <a:latin typeface="Times New Roman"/>
                <a:cs typeface="Times New Roman"/>
              </a:rPr>
              <a:t>L</a:t>
            </a:r>
            <a:r>
              <a:rPr sz="1600" b="1" spc="-35" dirty="0">
                <a:latin typeface="Times New Roman"/>
                <a:cs typeface="Times New Roman"/>
              </a:rPr>
              <a:t>OG</a:t>
            </a:r>
            <a:r>
              <a:rPr sz="1600" b="1" spc="-15" dirty="0">
                <a:latin typeface="Times New Roman"/>
                <a:cs typeface="Times New Roman"/>
              </a:rPr>
              <a:t>Y</a:t>
            </a:r>
            <a:endParaRPr sz="1600" dirty="0">
              <a:latin typeface="Times New Roman"/>
              <a:cs typeface="Times New Roman"/>
            </a:endParaRPr>
          </a:p>
          <a:p>
            <a:pPr marL="57785" algn="ctr">
              <a:spcBef>
                <a:spcPts val="235"/>
              </a:spcBef>
            </a:pPr>
            <a:r>
              <a:rPr sz="900" dirty="0">
                <a:latin typeface="Times New Roman"/>
                <a:cs typeface="Times New Roman"/>
              </a:rPr>
              <a:t>(An</a:t>
            </a:r>
            <a:r>
              <a:rPr sz="900" spc="-30" dirty="0">
                <a:latin typeface="Times New Roman"/>
                <a:cs typeface="Times New Roman"/>
              </a:rPr>
              <a:t> </a:t>
            </a:r>
            <a:r>
              <a:rPr sz="900" spc="-5" dirty="0">
                <a:latin typeface="Times New Roman"/>
                <a:cs typeface="Times New Roman"/>
              </a:rPr>
              <a:t>A</a:t>
            </a:r>
            <a:r>
              <a:rPr sz="900" dirty="0">
                <a:latin typeface="Times New Roman"/>
                <a:cs typeface="Times New Roman"/>
              </a:rPr>
              <a:t>u</a:t>
            </a:r>
            <a:r>
              <a:rPr sz="900" spc="-15" dirty="0">
                <a:latin typeface="Times New Roman"/>
                <a:cs typeface="Times New Roman"/>
              </a:rPr>
              <a:t>t</a:t>
            </a:r>
            <a:r>
              <a:rPr sz="900" spc="5" dirty="0">
                <a:latin typeface="Times New Roman"/>
                <a:cs typeface="Times New Roman"/>
              </a:rPr>
              <a:t>o</a:t>
            </a:r>
            <a:r>
              <a:rPr sz="900" spc="-10" dirty="0">
                <a:latin typeface="Times New Roman"/>
                <a:cs typeface="Times New Roman"/>
              </a:rPr>
              <a:t>n</a:t>
            </a:r>
            <a:r>
              <a:rPr sz="900" spc="5" dirty="0">
                <a:latin typeface="Times New Roman"/>
                <a:cs typeface="Times New Roman"/>
              </a:rPr>
              <a:t>o</a:t>
            </a:r>
            <a:r>
              <a:rPr sz="900" spc="-15" dirty="0">
                <a:latin typeface="Times New Roman"/>
                <a:cs typeface="Times New Roman"/>
              </a:rPr>
              <a:t>m</a:t>
            </a:r>
            <a:r>
              <a:rPr sz="900" spc="-10" dirty="0">
                <a:latin typeface="Times New Roman"/>
                <a:cs typeface="Times New Roman"/>
              </a:rPr>
              <a:t>o</a:t>
            </a:r>
            <a:r>
              <a:rPr sz="900" spc="5" dirty="0">
                <a:latin typeface="Times New Roman"/>
                <a:cs typeface="Times New Roman"/>
              </a:rPr>
              <a:t>u</a:t>
            </a:r>
            <a:r>
              <a:rPr sz="900" dirty="0">
                <a:latin typeface="Times New Roman"/>
                <a:cs typeface="Times New Roman"/>
              </a:rPr>
              <a:t>s</a:t>
            </a:r>
            <a:r>
              <a:rPr sz="900" spc="-25" dirty="0">
                <a:latin typeface="Times New Roman"/>
                <a:cs typeface="Times New Roman"/>
              </a:rPr>
              <a:t> </a:t>
            </a:r>
            <a:r>
              <a:rPr sz="900" dirty="0">
                <a:latin typeface="Times New Roman"/>
                <a:cs typeface="Times New Roman"/>
              </a:rPr>
              <a:t>I</a:t>
            </a:r>
            <a:r>
              <a:rPr sz="900" spc="5" dirty="0">
                <a:latin typeface="Times New Roman"/>
                <a:cs typeface="Times New Roman"/>
              </a:rPr>
              <a:t>n</a:t>
            </a:r>
            <a:r>
              <a:rPr sz="900" spc="-10" dirty="0">
                <a:latin typeface="Times New Roman"/>
                <a:cs typeface="Times New Roman"/>
              </a:rPr>
              <a:t>st</a:t>
            </a:r>
            <a:r>
              <a:rPr sz="900" spc="-20" dirty="0">
                <a:latin typeface="Times New Roman"/>
                <a:cs typeface="Times New Roman"/>
              </a:rPr>
              <a:t>i</a:t>
            </a:r>
            <a:r>
              <a:rPr sz="900" spc="-5" dirty="0">
                <a:latin typeface="Times New Roman"/>
                <a:cs typeface="Times New Roman"/>
              </a:rPr>
              <a:t>t</a:t>
            </a:r>
            <a:r>
              <a:rPr sz="900" dirty="0">
                <a:latin typeface="Times New Roman"/>
                <a:cs typeface="Times New Roman"/>
              </a:rPr>
              <a:t>u</a:t>
            </a:r>
            <a:r>
              <a:rPr sz="900" spc="-5" dirty="0">
                <a:latin typeface="Times New Roman"/>
                <a:cs typeface="Times New Roman"/>
              </a:rPr>
              <a:t>t</a:t>
            </a:r>
            <a:r>
              <a:rPr sz="900" spc="-15" dirty="0">
                <a:latin typeface="Times New Roman"/>
                <a:cs typeface="Times New Roman"/>
              </a:rPr>
              <a:t>i</a:t>
            </a:r>
            <a:r>
              <a:rPr sz="900" spc="5" dirty="0">
                <a:latin typeface="Times New Roman"/>
                <a:cs typeface="Times New Roman"/>
              </a:rPr>
              <a:t>o</a:t>
            </a:r>
            <a:r>
              <a:rPr sz="900" spc="-10" dirty="0">
                <a:latin typeface="Times New Roman"/>
                <a:cs typeface="Times New Roman"/>
              </a:rPr>
              <a:t>n</a:t>
            </a:r>
            <a:r>
              <a:rPr sz="900" dirty="0">
                <a:latin typeface="Times New Roman"/>
                <a:cs typeface="Times New Roman"/>
              </a:rPr>
              <a:t>,</a:t>
            </a:r>
            <a:r>
              <a:rPr sz="900" spc="-15" dirty="0">
                <a:latin typeface="Times New Roman"/>
                <a:cs typeface="Times New Roman"/>
              </a:rPr>
              <a:t> </a:t>
            </a:r>
            <a:r>
              <a:rPr sz="900" spc="-10" dirty="0">
                <a:latin typeface="Times New Roman"/>
                <a:cs typeface="Times New Roman"/>
              </a:rPr>
              <a:t>a</a:t>
            </a:r>
            <a:r>
              <a:rPr sz="900" spc="-5" dirty="0">
                <a:latin typeface="Times New Roman"/>
                <a:cs typeface="Times New Roman"/>
              </a:rPr>
              <a:t>ffi</a:t>
            </a:r>
            <a:r>
              <a:rPr sz="900" spc="-15" dirty="0">
                <a:latin typeface="Times New Roman"/>
                <a:cs typeface="Times New Roman"/>
              </a:rPr>
              <a:t>l</a:t>
            </a:r>
            <a:r>
              <a:rPr sz="900" spc="-5" dirty="0">
                <a:latin typeface="Times New Roman"/>
                <a:cs typeface="Times New Roman"/>
              </a:rPr>
              <a:t>iat</a:t>
            </a:r>
            <a:r>
              <a:rPr sz="900" spc="-10" dirty="0">
                <a:latin typeface="Times New Roman"/>
                <a:cs typeface="Times New Roman"/>
              </a:rPr>
              <a:t>e</a:t>
            </a:r>
            <a:r>
              <a:rPr sz="900" dirty="0">
                <a:latin typeface="Times New Roman"/>
                <a:cs typeface="Times New Roman"/>
              </a:rPr>
              <a:t>d</a:t>
            </a:r>
            <a:r>
              <a:rPr sz="900" spc="-5" dirty="0">
                <a:latin typeface="Times New Roman"/>
                <a:cs typeface="Times New Roman"/>
              </a:rPr>
              <a:t> to</a:t>
            </a:r>
            <a:r>
              <a:rPr sz="900" spc="-40" dirty="0">
                <a:latin typeface="Times New Roman"/>
                <a:cs typeface="Times New Roman"/>
              </a:rPr>
              <a:t> </a:t>
            </a:r>
            <a:r>
              <a:rPr sz="900" spc="-5" dirty="0">
                <a:latin typeface="Times New Roman"/>
                <a:cs typeface="Times New Roman"/>
              </a:rPr>
              <a:t>A</a:t>
            </a:r>
            <a:r>
              <a:rPr sz="900" dirty="0">
                <a:latin typeface="Times New Roman"/>
                <a:cs typeface="Times New Roman"/>
              </a:rPr>
              <a:t>n</a:t>
            </a:r>
            <a:r>
              <a:rPr sz="900" spc="5" dirty="0">
                <a:latin typeface="Times New Roman"/>
                <a:cs typeface="Times New Roman"/>
              </a:rPr>
              <a:t>n</a:t>
            </a:r>
            <a:r>
              <a:rPr sz="900" spc="-5" dirty="0">
                <a:latin typeface="Times New Roman"/>
                <a:cs typeface="Times New Roman"/>
              </a:rPr>
              <a:t>a</a:t>
            </a:r>
            <a:r>
              <a:rPr sz="900" spc="-40" dirty="0">
                <a:latin typeface="Times New Roman"/>
                <a:cs typeface="Times New Roman"/>
              </a:rPr>
              <a:t> </a:t>
            </a:r>
            <a:r>
              <a:rPr sz="900" spc="-15" dirty="0">
                <a:latin typeface="Times New Roman"/>
                <a:cs typeface="Times New Roman"/>
              </a:rPr>
              <a:t>U</a:t>
            </a:r>
            <a:r>
              <a:rPr sz="900" spc="5" dirty="0">
                <a:latin typeface="Times New Roman"/>
                <a:cs typeface="Times New Roman"/>
              </a:rPr>
              <a:t>n</a:t>
            </a:r>
            <a:r>
              <a:rPr sz="900" spc="-5" dirty="0">
                <a:latin typeface="Times New Roman"/>
                <a:cs typeface="Times New Roman"/>
              </a:rPr>
              <a:t>i</a:t>
            </a:r>
            <a:r>
              <a:rPr sz="900" dirty="0">
                <a:latin typeface="Times New Roman"/>
                <a:cs typeface="Times New Roman"/>
              </a:rPr>
              <a:t>v</a:t>
            </a:r>
            <a:r>
              <a:rPr sz="900" spc="-10" dirty="0">
                <a:latin typeface="Times New Roman"/>
                <a:cs typeface="Times New Roman"/>
              </a:rPr>
              <a:t>e</a:t>
            </a:r>
            <a:r>
              <a:rPr sz="900" spc="-5" dirty="0">
                <a:latin typeface="Times New Roman"/>
                <a:cs typeface="Times New Roman"/>
              </a:rPr>
              <a:t>rsi</a:t>
            </a:r>
            <a:r>
              <a:rPr sz="900" spc="-15" dirty="0">
                <a:latin typeface="Times New Roman"/>
                <a:cs typeface="Times New Roman"/>
              </a:rPr>
              <a:t>t</a:t>
            </a:r>
            <a:r>
              <a:rPr sz="900" dirty="0">
                <a:latin typeface="Times New Roman"/>
                <a:cs typeface="Times New Roman"/>
              </a:rPr>
              <a:t>y</a:t>
            </a:r>
            <a:r>
              <a:rPr sz="900" spc="-15" dirty="0">
                <a:latin typeface="Times New Roman"/>
                <a:cs typeface="Times New Roman"/>
              </a:rPr>
              <a:t> </a:t>
            </a:r>
            <a:r>
              <a:rPr sz="900" spc="-10" dirty="0">
                <a:latin typeface="Times New Roman"/>
                <a:cs typeface="Times New Roman"/>
              </a:rPr>
              <a:t>Chen</a:t>
            </a:r>
            <a:r>
              <a:rPr sz="900" spc="5" dirty="0">
                <a:latin typeface="Times New Roman"/>
                <a:cs typeface="Times New Roman"/>
              </a:rPr>
              <a:t>n</a:t>
            </a:r>
            <a:r>
              <a:rPr sz="900" spc="-10" dirty="0">
                <a:latin typeface="Times New Roman"/>
                <a:cs typeface="Times New Roman"/>
              </a:rPr>
              <a:t>a</a:t>
            </a:r>
            <a:r>
              <a:rPr sz="900" spc="-5" dirty="0">
                <a:latin typeface="Times New Roman"/>
                <a:cs typeface="Times New Roman"/>
              </a:rPr>
              <a:t>i</a:t>
            </a:r>
            <a:r>
              <a:rPr sz="900" spc="-55" dirty="0">
                <a:latin typeface="Times New Roman"/>
                <a:cs typeface="Times New Roman"/>
              </a:rPr>
              <a:t> </a:t>
            </a:r>
            <a:r>
              <a:rPr sz="900" spc="-10" dirty="0">
                <a:latin typeface="Times New Roman"/>
                <a:cs typeface="Times New Roman"/>
              </a:rPr>
              <a:t>a</a:t>
            </a:r>
            <a:r>
              <a:rPr sz="900" spc="5" dirty="0">
                <a:latin typeface="Times New Roman"/>
                <a:cs typeface="Times New Roman"/>
              </a:rPr>
              <a:t>n</a:t>
            </a:r>
            <a:r>
              <a:rPr sz="900" dirty="0">
                <a:latin typeface="Times New Roman"/>
                <a:cs typeface="Times New Roman"/>
              </a:rPr>
              <a:t>d</a:t>
            </a:r>
            <a:r>
              <a:rPr sz="900" spc="-5" dirty="0">
                <a:latin typeface="Times New Roman"/>
                <a:cs typeface="Times New Roman"/>
              </a:rPr>
              <a:t> A</a:t>
            </a:r>
            <a:r>
              <a:rPr sz="900" spc="-10" dirty="0">
                <a:latin typeface="Times New Roman"/>
                <a:cs typeface="Times New Roman"/>
              </a:rPr>
              <a:t>p</a:t>
            </a:r>
            <a:r>
              <a:rPr sz="900" spc="5" dirty="0">
                <a:latin typeface="Times New Roman"/>
                <a:cs typeface="Times New Roman"/>
              </a:rPr>
              <a:t>p</a:t>
            </a:r>
            <a:r>
              <a:rPr sz="900" dirty="0">
                <a:latin typeface="Times New Roman"/>
                <a:cs typeface="Times New Roman"/>
              </a:rPr>
              <a:t>r</a:t>
            </a:r>
            <a:r>
              <a:rPr sz="900" spc="-10" dirty="0">
                <a:latin typeface="Times New Roman"/>
                <a:cs typeface="Times New Roman"/>
              </a:rPr>
              <a:t>o</a:t>
            </a:r>
            <a:r>
              <a:rPr sz="900" spc="5" dirty="0">
                <a:latin typeface="Times New Roman"/>
                <a:cs typeface="Times New Roman"/>
              </a:rPr>
              <a:t>v</a:t>
            </a:r>
            <a:r>
              <a:rPr sz="900" spc="-10" dirty="0">
                <a:latin typeface="Times New Roman"/>
                <a:cs typeface="Times New Roman"/>
              </a:rPr>
              <a:t>e</a:t>
            </a:r>
            <a:r>
              <a:rPr sz="900" dirty="0">
                <a:latin typeface="Times New Roman"/>
                <a:cs typeface="Times New Roman"/>
              </a:rPr>
              <a:t>d</a:t>
            </a:r>
            <a:r>
              <a:rPr sz="900" spc="-30" dirty="0">
                <a:latin typeface="Times New Roman"/>
                <a:cs typeface="Times New Roman"/>
              </a:rPr>
              <a:t> </a:t>
            </a:r>
            <a:r>
              <a:rPr sz="900" spc="-10" dirty="0">
                <a:latin typeface="Times New Roman"/>
                <a:cs typeface="Times New Roman"/>
              </a:rPr>
              <a:t>b</a:t>
            </a:r>
            <a:r>
              <a:rPr sz="900" dirty="0">
                <a:latin typeface="Times New Roman"/>
                <a:cs typeface="Times New Roman"/>
              </a:rPr>
              <a:t>y</a:t>
            </a:r>
            <a:r>
              <a:rPr sz="900" spc="-15" dirty="0">
                <a:latin typeface="Times New Roman"/>
                <a:cs typeface="Times New Roman"/>
              </a:rPr>
              <a:t> AICTE</a:t>
            </a:r>
            <a:r>
              <a:rPr sz="900" spc="-5" dirty="0">
                <a:latin typeface="Times New Roman"/>
                <a:cs typeface="Times New Roman"/>
              </a:rPr>
              <a:t>,</a:t>
            </a:r>
            <a:r>
              <a:rPr sz="900" spc="-15" dirty="0">
                <a:latin typeface="Times New Roman"/>
                <a:cs typeface="Times New Roman"/>
              </a:rPr>
              <a:t> </a:t>
            </a:r>
            <a:r>
              <a:rPr sz="900" spc="-5" dirty="0">
                <a:latin typeface="Times New Roman"/>
                <a:cs typeface="Times New Roman"/>
              </a:rPr>
              <a:t>N</a:t>
            </a:r>
            <a:r>
              <a:rPr sz="900" spc="-10" dirty="0">
                <a:latin typeface="Times New Roman"/>
                <a:cs typeface="Times New Roman"/>
              </a:rPr>
              <a:t>e</a:t>
            </a:r>
            <a:r>
              <a:rPr sz="900" dirty="0">
                <a:latin typeface="Times New Roman"/>
                <a:cs typeface="Times New Roman"/>
              </a:rPr>
              <a:t>w</a:t>
            </a:r>
            <a:r>
              <a:rPr sz="900" spc="-25" dirty="0">
                <a:latin typeface="Times New Roman"/>
                <a:cs typeface="Times New Roman"/>
              </a:rPr>
              <a:t> </a:t>
            </a:r>
            <a:r>
              <a:rPr sz="900" spc="-15" dirty="0">
                <a:latin typeface="Times New Roman"/>
                <a:cs typeface="Times New Roman"/>
              </a:rPr>
              <a:t>D</a:t>
            </a:r>
            <a:r>
              <a:rPr sz="900" spc="-25" dirty="0">
                <a:latin typeface="Times New Roman"/>
                <a:cs typeface="Times New Roman"/>
              </a:rPr>
              <a:t>e</a:t>
            </a:r>
            <a:r>
              <a:rPr sz="900" spc="-15" dirty="0">
                <a:latin typeface="Times New Roman"/>
                <a:cs typeface="Times New Roman"/>
              </a:rPr>
              <a:t>l</a:t>
            </a:r>
            <a:r>
              <a:rPr sz="900" spc="-10" dirty="0">
                <a:latin typeface="Times New Roman"/>
                <a:cs typeface="Times New Roman"/>
              </a:rPr>
              <a:t>h</a:t>
            </a:r>
            <a:r>
              <a:rPr sz="900" spc="-15" dirty="0">
                <a:latin typeface="Times New Roman"/>
                <a:cs typeface="Times New Roman"/>
              </a:rPr>
              <a:t>i</a:t>
            </a:r>
            <a:r>
              <a:rPr sz="900" dirty="0">
                <a:latin typeface="Times New Roman"/>
                <a:cs typeface="Times New Roman"/>
              </a:rPr>
              <a:t>)</a:t>
            </a:r>
          </a:p>
          <a:p>
            <a:pPr>
              <a:spcBef>
                <a:spcPts val="50"/>
              </a:spcBef>
            </a:pPr>
            <a:endParaRPr sz="1250" dirty="0">
              <a:latin typeface="Times New Roman"/>
              <a:cs typeface="Times New Roman"/>
            </a:endParaRPr>
          </a:p>
          <a:p>
            <a:pPr marL="67310" algn="ctr"/>
            <a:r>
              <a:rPr sz="1500" b="1" spc="-10" dirty="0">
                <a:latin typeface="Times New Roman"/>
                <a:cs typeface="Times New Roman"/>
              </a:rPr>
              <a:t>S</a:t>
            </a:r>
            <a:r>
              <a:rPr sz="1500" b="1" spc="-20" dirty="0">
                <a:latin typeface="Times New Roman"/>
                <a:cs typeface="Times New Roman"/>
              </a:rPr>
              <a:t>A</a:t>
            </a:r>
            <a:r>
              <a:rPr sz="1500" b="1" spc="-30" dirty="0">
                <a:latin typeface="Times New Roman"/>
                <a:cs typeface="Times New Roman"/>
              </a:rPr>
              <a:t>M</a:t>
            </a:r>
            <a:r>
              <a:rPr sz="1500" b="1" spc="-20" dirty="0">
                <a:latin typeface="Times New Roman"/>
                <a:cs typeface="Times New Roman"/>
              </a:rPr>
              <a:t>A</a:t>
            </a:r>
            <a:r>
              <a:rPr sz="1500" b="1" spc="-5" dirty="0">
                <a:latin typeface="Times New Roman"/>
                <a:cs typeface="Times New Roman"/>
              </a:rPr>
              <a:t>Y</a:t>
            </a:r>
            <a:r>
              <a:rPr sz="1500" b="1" spc="-20" dirty="0">
                <a:latin typeface="Times New Roman"/>
                <a:cs typeface="Times New Roman"/>
              </a:rPr>
              <a:t>A</a:t>
            </a:r>
            <a:r>
              <a:rPr sz="1500" b="1" spc="-15" dirty="0">
                <a:latin typeface="Times New Roman"/>
                <a:cs typeface="Times New Roman"/>
              </a:rPr>
              <a:t>P</a:t>
            </a:r>
            <a:r>
              <a:rPr sz="1500" b="1" spc="-20" dirty="0">
                <a:latin typeface="Times New Roman"/>
                <a:cs typeface="Times New Roman"/>
              </a:rPr>
              <a:t>UR</a:t>
            </a:r>
            <a:r>
              <a:rPr sz="1500" b="1" spc="-5" dirty="0">
                <a:latin typeface="Times New Roman"/>
                <a:cs typeface="Times New Roman"/>
              </a:rPr>
              <a:t>A</a:t>
            </a:r>
            <a:r>
              <a:rPr sz="1500" b="1" dirty="0">
                <a:latin typeface="Times New Roman"/>
                <a:cs typeface="Times New Roman"/>
              </a:rPr>
              <a:t>M</a:t>
            </a:r>
            <a:r>
              <a:rPr sz="1500" b="1" spc="-100" dirty="0">
                <a:latin typeface="Times New Roman"/>
                <a:cs typeface="Times New Roman"/>
              </a:rPr>
              <a:t> </a:t>
            </a:r>
            <a:r>
              <a:rPr sz="1500" b="1" dirty="0">
                <a:latin typeface="Times New Roman"/>
                <a:cs typeface="Times New Roman"/>
              </a:rPr>
              <a:t>–</a:t>
            </a:r>
            <a:r>
              <a:rPr sz="1500" b="1" spc="-70" dirty="0">
                <a:latin typeface="Times New Roman"/>
                <a:cs typeface="Times New Roman"/>
              </a:rPr>
              <a:t> </a:t>
            </a:r>
            <a:r>
              <a:rPr sz="1500" b="1" spc="-10" dirty="0">
                <a:latin typeface="Times New Roman"/>
                <a:cs typeface="Times New Roman"/>
              </a:rPr>
              <a:t>6</a:t>
            </a:r>
            <a:r>
              <a:rPr sz="1500" b="1" spc="-20" dirty="0">
                <a:latin typeface="Times New Roman"/>
                <a:cs typeface="Times New Roman"/>
              </a:rPr>
              <a:t>2</a:t>
            </a:r>
            <a:r>
              <a:rPr sz="1500" b="1" dirty="0">
                <a:latin typeface="Times New Roman"/>
                <a:cs typeface="Times New Roman"/>
              </a:rPr>
              <a:t>1</a:t>
            </a:r>
            <a:r>
              <a:rPr sz="1500" b="1" spc="-70" dirty="0">
                <a:latin typeface="Times New Roman"/>
                <a:cs typeface="Times New Roman"/>
              </a:rPr>
              <a:t> </a:t>
            </a:r>
            <a:r>
              <a:rPr sz="1500" b="1" spc="-20" dirty="0">
                <a:latin typeface="Times New Roman"/>
                <a:cs typeface="Times New Roman"/>
              </a:rPr>
              <a:t>1</a:t>
            </a:r>
            <a:r>
              <a:rPr sz="1500" b="1" spc="-30" dirty="0">
                <a:latin typeface="Times New Roman"/>
                <a:cs typeface="Times New Roman"/>
              </a:rPr>
              <a:t>1</a:t>
            </a:r>
            <a:r>
              <a:rPr sz="1500" b="1" dirty="0">
                <a:latin typeface="Times New Roman"/>
                <a:cs typeface="Times New Roman"/>
              </a:rPr>
              <a:t>2</a:t>
            </a:r>
            <a:endParaRPr sz="1500" dirty="0">
              <a:latin typeface="Times New Roman"/>
              <a:cs typeface="Times New Roman"/>
            </a:endParaRPr>
          </a:p>
          <a:p>
            <a:pPr>
              <a:lnSpc>
                <a:spcPct val="100000"/>
              </a:lnSpc>
            </a:pPr>
            <a:endParaRPr sz="1500" dirty="0">
              <a:latin typeface="Times New Roman"/>
              <a:cs typeface="Times New Roman"/>
            </a:endParaRPr>
          </a:p>
          <a:p>
            <a:pPr>
              <a:spcBef>
                <a:spcPts val="41"/>
              </a:spcBef>
            </a:pPr>
            <a:endParaRPr sz="1400" dirty="0">
              <a:latin typeface="Times New Roman"/>
              <a:cs typeface="Times New Roman"/>
            </a:endParaRPr>
          </a:p>
          <a:p>
            <a:pPr marL="66040" algn="ctr"/>
            <a:r>
              <a:rPr sz="1400" b="1" spc="-45" dirty="0">
                <a:latin typeface="Times New Roman"/>
                <a:cs typeface="Times New Roman"/>
              </a:rPr>
              <a:t>D</a:t>
            </a:r>
            <a:r>
              <a:rPr sz="1400" b="1" spc="-50" dirty="0">
                <a:latin typeface="Times New Roman"/>
                <a:cs typeface="Times New Roman"/>
              </a:rPr>
              <a:t>E</a:t>
            </a:r>
            <a:r>
              <a:rPr sz="1400" b="1" spc="-45" dirty="0">
                <a:latin typeface="Times New Roman"/>
                <a:cs typeface="Times New Roman"/>
              </a:rPr>
              <a:t>C</a:t>
            </a:r>
            <a:r>
              <a:rPr sz="1400" b="1" spc="-50" dirty="0">
                <a:latin typeface="Times New Roman"/>
                <a:cs typeface="Times New Roman"/>
              </a:rPr>
              <a:t>E</a:t>
            </a:r>
            <a:r>
              <a:rPr sz="1400" b="1" spc="-55" dirty="0">
                <a:latin typeface="Times New Roman"/>
                <a:cs typeface="Times New Roman"/>
              </a:rPr>
              <a:t>M</a:t>
            </a:r>
            <a:r>
              <a:rPr sz="1400" b="1" spc="-50" dirty="0">
                <a:latin typeface="Times New Roman"/>
                <a:cs typeface="Times New Roman"/>
              </a:rPr>
              <a:t>BE</a:t>
            </a:r>
            <a:r>
              <a:rPr sz="1400" b="1" dirty="0">
                <a:latin typeface="Times New Roman"/>
                <a:cs typeface="Times New Roman"/>
              </a:rPr>
              <a:t>R</a:t>
            </a:r>
            <a:r>
              <a:rPr sz="1400" b="1" spc="-90" dirty="0">
                <a:latin typeface="Times New Roman"/>
                <a:cs typeface="Times New Roman"/>
              </a:rPr>
              <a:t> </a:t>
            </a:r>
            <a:r>
              <a:rPr sz="1400" b="1" dirty="0">
                <a:latin typeface="Times New Roman"/>
                <a:cs typeface="Times New Roman"/>
              </a:rPr>
              <a:t>-</a:t>
            </a:r>
            <a:r>
              <a:rPr sz="1400" b="1" spc="-210" dirty="0">
                <a:latin typeface="Times New Roman"/>
                <a:cs typeface="Times New Roman"/>
              </a:rPr>
              <a:t> </a:t>
            </a:r>
            <a:r>
              <a:rPr sz="1400" b="1" spc="-20" dirty="0">
                <a:latin typeface="Times New Roman"/>
                <a:cs typeface="Times New Roman"/>
              </a:rPr>
              <a:t>20</a:t>
            </a:r>
            <a:r>
              <a:rPr sz="1400" b="1" spc="-30" dirty="0">
                <a:latin typeface="Times New Roman"/>
                <a:cs typeface="Times New Roman"/>
              </a:rPr>
              <a:t>2</a:t>
            </a:r>
            <a:r>
              <a:rPr sz="1400" b="1" dirty="0">
                <a:latin typeface="Times New Roman"/>
                <a:cs typeface="Times New Roman"/>
              </a:rPr>
              <a:t>5</a:t>
            </a:r>
            <a:endParaRPr sz="1400" dirty="0">
              <a:latin typeface="Times New Roman"/>
              <a:cs typeface="Times New Roman"/>
            </a:endParaRPr>
          </a:p>
        </p:txBody>
      </p:sp>
      <p:sp>
        <p:nvSpPr>
          <p:cNvPr id="6" name="object 6"/>
          <p:cNvSpPr/>
          <p:nvPr/>
        </p:nvSpPr>
        <p:spPr>
          <a:xfrm>
            <a:off x="5476619" y="706527"/>
            <a:ext cx="1011554" cy="74037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77791" y="565462"/>
            <a:ext cx="760094" cy="76009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3505200" y="9508123"/>
            <a:ext cx="168018" cy="169277"/>
          </a:xfrm>
          <a:prstGeom prst="rect">
            <a:avLst/>
          </a:prstGeom>
        </p:spPr>
        <p:txBody>
          <a:bodyPr vert="horz" wrap="square" lIns="0" tIns="0" rIns="0" bIns="0" rtlCol="0">
            <a:spAutoFit/>
          </a:bodyPr>
          <a:lstStyle/>
          <a:p>
            <a:pPr marL="12700"/>
            <a:r>
              <a:rPr sz="1100" dirty="0">
                <a:latin typeface="Times New Roman"/>
                <a:cs typeface="Times New Roman"/>
              </a:rPr>
              <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68501" y="533400"/>
            <a:ext cx="1917064" cy="541174"/>
          </a:xfrm>
          <a:prstGeom prst="rect">
            <a:avLst/>
          </a:prstGeom>
        </p:spPr>
        <p:txBody>
          <a:bodyPr vert="horz" wrap="square" lIns="0" tIns="0" rIns="0" bIns="0" rtlCol="0">
            <a:spAutoFit/>
          </a:bodyPr>
          <a:lstStyle/>
          <a:p>
            <a:pPr marL="12700"/>
            <a:r>
              <a:rPr sz="1400" b="1" dirty="0">
                <a:latin typeface="Times New Roman"/>
                <a:cs typeface="Times New Roman"/>
              </a:rPr>
              <a:t>TABLE</a:t>
            </a:r>
            <a:r>
              <a:rPr sz="1400" b="1" spc="-75" dirty="0">
                <a:latin typeface="Times New Roman"/>
                <a:cs typeface="Times New Roman"/>
              </a:rPr>
              <a:t> </a:t>
            </a:r>
            <a:r>
              <a:rPr sz="1400" b="1" spc="-15" dirty="0">
                <a:latin typeface="Times New Roman"/>
                <a:cs typeface="Times New Roman"/>
              </a:rPr>
              <a:t>O</a:t>
            </a:r>
            <a:r>
              <a:rPr sz="1400" b="1" dirty="0">
                <a:latin typeface="Times New Roman"/>
                <a:cs typeface="Times New Roman"/>
              </a:rPr>
              <a:t>F</a:t>
            </a:r>
            <a:r>
              <a:rPr sz="1400" b="1" spc="-70" dirty="0">
                <a:latin typeface="Times New Roman"/>
                <a:cs typeface="Times New Roman"/>
              </a:rPr>
              <a:t> </a:t>
            </a:r>
            <a:r>
              <a:rPr sz="1400" b="1" spc="-10" dirty="0">
                <a:latin typeface="Times New Roman"/>
                <a:cs typeface="Times New Roman"/>
              </a:rPr>
              <a:t>C</a:t>
            </a:r>
            <a:r>
              <a:rPr sz="1400" b="1" spc="-25" dirty="0">
                <a:latin typeface="Times New Roman"/>
                <a:cs typeface="Times New Roman"/>
              </a:rPr>
              <a:t>O</a:t>
            </a:r>
            <a:r>
              <a:rPr sz="1400" b="1" spc="-10" dirty="0">
                <a:latin typeface="Times New Roman"/>
                <a:cs typeface="Times New Roman"/>
              </a:rPr>
              <a:t>N</a:t>
            </a:r>
            <a:r>
              <a:rPr sz="1400" b="1" spc="-15" dirty="0">
                <a:latin typeface="Times New Roman"/>
                <a:cs typeface="Times New Roman"/>
              </a:rPr>
              <a:t>T</a:t>
            </a:r>
            <a:r>
              <a:rPr sz="1400" b="1" spc="-25" dirty="0">
                <a:latin typeface="Times New Roman"/>
                <a:cs typeface="Times New Roman"/>
              </a:rPr>
              <a:t>E</a:t>
            </a:r>
            <a:r>
              <a:rPr sz="1400" b="1" spc="-10" dirty="0">
                <a:latin typeface="Times New Roman"/>
                <a:cs typeface="Times New Roman"/>
              </a:rPr>
              <a:t>N</a:t>
            </a:r>
            <a:r>
              <a:rPr sz="1400" b="1" spc="-15" dirty="0">
                <a:latin typeface="Times New Roman"/>
                <a:cs typeface="Times New Roman"/>
              </a:rPr>
              <a:t>T</a:t>
            </a:r>
            <a:r>
              <a:rPr sz="1400" b="1" dirty="0">
                <a:latin typeface="Times New Roman"/>
                <a:cs typeface="Times New Roman"/>
              </a:rPr>
              <a:t>S</a:t>
            </a:r>
            <a:endParaRPr sz="1400">
              <a:latin typeface="Times New Roman"/>
              <a:cs typeface="Times New Roman"/>
            </a:endParaRPr>
          </a:p>
          <a:p>
            <a:pPr marL="917575">
              <a:spcBef>
                <a:spcPts val="1100"/>
              </a:spcBef>
            </a:pPr>
            <a:r>
              <a:rPr sz="1200" b="1" spc="-20" dirty="0">
                <a:latin typeface="Times New Roman"/>
                <a:cs typeface="Times New Roman"/>
              </a:rPr>
              <a:t>T</a:t>
            </a:r>
            <a:r>
              <a:rPr sz="1200" b="1" spc="-15" dirty="0">
                <a:latin typeface="Times New Roman"/>
                <a:cs typeface="Times New Roman"/>
              </a:rPr>
              <a:t>I</a:t>
            </a:r>
            <a:r>
              <a:rPr sz="1200" b="1" spc="-20" dirty="0">
                <a:latin typeface="Times New Roman"/>
                <a:cs typeface="Times New Roman"/>
              </a:rPr>
              <a:t>TL</a:t>
            </a:r>
            <a:r>
              <a:rPr sz="1200" b="1" spc="-10" dirty="0">
                <a:latin typeface="Times New Roman"/>
                <a:cs typeface="Times New Roman"/>
              </a:rPr>
              <a:t>E</a:t>
            </a:r>
            <a:endParaRPr sz="1200">
              <a:latin typeface="Times New Roman"/>
              <a:cs typeface="Times New Roman"/>
            </a:endParaRPr>
          </a:p>
        </p:txBody>
      </p:sp>
      <p:sp>
        <p:nvSpPr>
          <p:cNvPr id="3" name="object 3"/>
          <p:cNvSpPr txBox="1"/>
          <p:nvPr/>
        </p:nvSpPr>
        <p:spPr>
          <a:xfrm>
            <a:off x="546410" y="881908"/>
            <a:ext cx="1069340" cy="184666"/>
          </a:xfrm>
          <a:prstGeom prst="rect">
            <a:avLst/>
          </a:prstGeom>
        </p:spPr>
        <p:txBody>
          <a:bodyPr vert="horz" wrap="square" lIns="0" tIns="0" rIns="0" bIns="0" rtlCol="0">
            <a:spAutoFit/>
          </a:bodyPr>
          <a:lstStyle/>
          <a:p>
            <a:pPr marL="12700"/>
            <a:r>
              <a:rPr sz="1200" b="1" spc="-5" dirty="0">
                <a:latin typeface="Times New Roman"/>
                <a:cs typeface="Times New Roman"/>
              </a:rPr>
              <a:t>CHAP</a:t>
            </a:r>
            <a:r>
              <a:rPr sz="1200" b="1" spc="-10" dirty="0">
                <a:latin typeface="Times New Roman"/>
                <a:cs typeface="Times New Roman"/>
              </a:rPr>
              <a:t>TE</a:t>
            </a:r>
            <a:r>
              <a:rPr sz="1200" b="1" dirty="0">
                <a:latin typeface="Times New Roman"/>
                <a:cs typeface="Times New Roman"/>
              </a:rPr>
              <a:t>R</a:t>
            </a:r>
            <a:r>
              <a:rPr sz="1200" b="1" spc="-5" dirty="0">
                <a:latin typeface="Times New Roman"/>
                <a:cs typeface="Times New Roman"/>
              </a:rPr>
              <a:t> </a:t>
            </a:r>
            <a:r>
              <a:rPr sz="1200" b="1" spc="-30" dirty="0">
                <a:latin typeface="Times New Roman"/>
                <a:cs typeface="Times New Roman"/>
              </a:rPr>
              <a:t>N</a:t>
            </a:r>
            <a:r>
              <a:rPr sz="1200" b="1" spc="-35" dirty="0">
                <a:latin typeface="Times New Roman"/>
                <a:cs typeface="Times New Roman"/>
              </a:rPr>
              <a:t>O</a:t>
            </a:r>
            <a:r>
              <a:rPr sz="1200" b="1" dirty="0">
                <a:latin typeface="Times New Roman"/>
                <a:cs typeface="Times New Roman"/>
              </a:rPr>
              <a:t>.</a:t>
            </a:r>
            <a:endParaRPr sz="1200">
              <a:latin typeface="Times New Roman"/>
              <a:cs typeface="Times New Roman"/>
            </a:endParaRPr>
          </a:p>
        </p:txBody>
      </p:sp>
      <p:sp>
        <p:nvSpPr>
          <p:cNvPr id="4" name="object 4"/>
          <p:cNvSpPr txBox="1"/>
          <p:nvPr/>
        </p:nvSpPr>
        <p:spPr>
          <a:xfrm>
            <a:off x="5561335" y="881908"/>
            <a:ext cx="735965" cy="184666"/>
          </a:xfrm>
          <a:prstGeom prst="rect">
            <a:avLst/>
          </a:prstGeom>
        </p:spPr>
        <p:txBody>
          <a:bodyPr vert="horz" wrap="square" lIns="0" tIns="0" rIns="0" bIns="0" rtlCol="0">
            <a:spAutoFit/>
          </a:bodyPr>
          <a:lstStyle/>
          <a:p>
            <a:pPr marL="12700"/>
            <a:r>
              <a:rPr sz="1200" b="1" spc="-25" dirty="0">
                <a:latin typeface="Times New Roman"/>
                <a:cs typeface="Times New Roman"/>
              </a:rPr>
              <a:t>P</a:t>
            </a:r>
            <a:r>
              <a:rPr sz="1200" b="1" spc="-15" dirty="0">
                <a:latin typeface="Times New Roman"/>
                <a:cs typeface="Times New Roman"/>
              </a:rPr>
              <a:t>A</a:t>
            </a:r>
            <a:r>
              <a:rPr sz="1200" b="1" spc="-20" dirty="0">
                <a:latin typeface="Times New Roman"/>
                <a:cs typeface="Times New Roman"/>
              </a:rPr>
              <a:t>G</a:t>
            </a:r>
            <a:r>
              <a:rPr sz="1200" b="1" spc="-10" dirty="0">
                <a:latin typeface="Times New Roman"/>
                <a:cs typeface="Times New Roman"/>
              </a:rPr>
              <a:t>E</a:t>
            </a:r>
            <a:r>
              <a:rPr sz="1200" b="1" spc="-60" dirty="0">
                <a:latin typeface="Times New Roman"/>
                <a:cs typeface="Times New Roman"/>
              </a:rPr>
              <a:t> </a:t>
            </a:r>
            <a:r>
              <a:rPr sz="1200" b="1" spc="-30" dirty="0">
                <a:latin typeface="Times New Roman"/>
                <a:cs typeface="Times New Roman"/>
              </a:rPr>
              <a:t>N</a:t>
            </a:r>
            <a:r>
              <a:rPr sz="1200" b="1" spc="-35" dirty="0">
                <a:latin typeface="Times New Roman"/>
                <a:cs typeface="Times New Roman"/>
              </a:rPr>
              <a:t>O</a:t>
            </a:r>
            <a:r>
              <a:rPr sz="1200" b="1" dirty="0">
                <a:latin typeface="Times New Roman"/>
                <a:cs typeface="Times New Roman"/>
              </a:rPr>
              <a:t>.</a:t>
            </a:r>
            <a:endParaRPr sz="1200">
              <a:latin typeface="Times New Roman"/>
              <a:cs typeface="Times New Roman"/>
            </a:endParaRPr>
          </a:p>
        </p:txBody>
      </p:sp>
      <p:sp>
        <p:nvSpPr>
          <p:cNvPr id="5" name="object 5"/>
          <p:cNvSpPr txBox="1"/>
          <p:nvPr/>
        </p:nvSpPr>
        <p:spPr>
          <a:xfrm>
            <a:off x="1779272" y="1204997"/>
            <a:ext cx="4518028" cy="1228285"/>
          </a:xfrm>
          <a:prstGeom prst="rect">
            <a:avLst/>
          </a:prstGeom>
        </p:spPr>
        <p:txBody>
          <a:bodyPr vert="horz" wrap="square" lIns="0" tIns="0" rIns="0" bIns="0" rtlCol="0">
            <a:spAutoFit/>
          </a:bodyPr>
          <a:lstStyle/>
          <a:p>
            <a:pPr marL="12700"/>
            <a:r>
              <a:rPr sz="1200" b="1" spc="-15" dirty="0">
                <a:latin typeface="Times New Roman"/>
                <a:cs typeface="Times New Roman"/>
              </a:rPr>
              <a:t>A</a:t>
            </a:r>
            <a:r>
              <a:rPr sz="1200" b="1" spc="-20" dirty="0">
                <a:latin typeface="Times New Roman"/>
                <a:cs typeface="Times New Roman"/>
              </a:rPr>
              <a:t>B</a:t>
            </a:r>
            <a:r>
              <a:rPr sz="1200" b="1" spc="-10" dirty="0">
                <a:latin typeface="Times New Roman"/>
                <a:cs typeface="Times New Roman"/>
              </a:rPr>
              <a:t>S</a:t>
            </a:r>
            <a:r>
              <a:rPr sz="1200" b="1" spc="-20" dirty="0">
                <a:latin typeface="Times New Roman"/>
                <a:cs typeface="Times New Roman"/>
              </a:rPr>
              <a:t>T</a:t>
            </a:r>
            <a:r>
              <a:rPr sz="1200" b="1" spc="-15" dirty="0">
                <a:latin typeface="Times New Roman"/>
                <a:cs typeface="Times New Roman"/>
              </a:rPr>
              <a:t>RAC</a:t>
            </a:r>
            <a:r>
              <a:rPr sz="1200" b="1" spc="-10" dirty="0">
                <a:latin typeface="Times New Roman"/>
                <a:cs typeface="Times New Roman"/>
              </a:rPr>
              <a:t>T</a:t>
            </a:r>
            <a:endParaRPr sz="1200" dirty="0">
              <a:latin typeface="Times New Roman"/>
              <a:cs typeface="Times New Roman"/>
            </a:endParaRPr>
          </a:p>
          <a:p>
            <a:pPr marL="12700">
              <a:spcBef>
                <a:spcPts val="505"/>
              </a:spcBef>
            </a:pPr>
            <a:r>
              <a:rPr sz="1200" b="1" spc="-20" dirty="0">
                <a:latin typeface="Times New Roman"/>
                <a:cs typeface="Times New Roman"/>
              </a:rPr>
              <a:t>L</a:t>
            </a:r>
            <a:r>
              <a:rPr sz="1200" b="1" spc="-15" dirty="0">
                <a:latin typeface="Times New Roman"/>
                <a:cs typeface="Times New Roman"/>
              </a:rPr>
              <a:t>I</a:t>
            </a:r>
            <a:r>
              <a:rPr sz="1200" b="1" spc="-10" dirty="0">
                <a:latin typeface="Times New Roman"/>
                <a:cs typeface="Times New Roman"/>
              </a:rPr>
              <a:t>ST</a:t>
            </a:r>
            <a:r>
              <a:rPr sz="1200" b="1" spc="-25" dirty="0">
                <a:latin typeface="Times New Roman"/>
                <a:cs typeface="Times New Roman"/>
              </a:rPr>
              <a:t> </a:t>
            </a:r>
            <a:r>
              <a:rPr sz="1200" b="1" spc="-20" dirty="0">
                <a:latin typeface="Times New Roman"/>
                <a:cs typeface="Times New Roman"/>
              </a:rPr>
              <a:t>O</a:t>
            </a:r>
            <a:r>
              <a:rPr sz="1200" b="1" spc="-10" dirty="0">
                <a:latin typeface="Times New Roman"/>
                <a:cs typeface="Times New Roman"/>
              </a:rPr>
              <a:t>F</a:t>
            </a:r>
            <a:r>
              <a:rPr sz="1200" b="1" spc="-25" dirty="0">
                <a:latin typeface="Times New Roman"/>
                <a:cs typeface="Times New Roman"/>
              </a:rPr>
              <a:t> F</a:t>
            </a:r>
            <a:r>
              <a:rPr sz="1200" b="1" spc="-15" dirty="0">
                <a:latin typeface="Times New Roman"/>
                <a:cs typeface="Times New Roman"/>
              </a:rPr>
              <a:t>I</a:t>
            </a:r>
            <a:r>
              <a:rPr sz="1200" b="1" spc="-20" dirty="0">
                <a:latin typeface="Times New Roman"/>
                <a:cs typeface="Times New Roman"/>
              </a:rPr>
              <a:t>G</a:t>
            </a:r>
            <a:r>
              <a:rPr sz="1200" b="1" spc="-15" dirty="0">
                <a:latin typeface="Times New Roman"/>
                <a:cs typeface="Times New Roman"/>
              </a:rPr>
              <a:t>UR</a:t>
            </a:r>
            <a:r>
              <a:rPr sz="1200" b="1" spc="-20" dirty="0">
                <a:latin typeface="Times New Roman"/>
                <a:cs typeface="Times New Roman"/>
              </a:rPr>
              <a:t>E</a:t>
            </a:r>
            <a:r>
              <a:rPr sz="1200" b="1" dirty="0">
                <a:latin typeface="Times New Roman"/>
                <a:cs typeface="Times New Roman"/>
              </a:rPr>
              <a:t>S</a:t>
            </a:r>
            <a:endParaRPr sz="1200" dirty="0">
              <a:latin typeface="Times New Roman"/>
              <a:cs typeface="Times New Roman"/>
            </a:endParaRPr>
          </a:p>
          <a:p>
            <a:pPr marL="12700" marR="62865">
              <a:lnSpc>
                <a:spcPct val="126699"/>
              </a:lnSpc>
              <a:spcBef>
                <a:spcPts val="105"/>
              </a:spcBef>
            </a:pPr>
            <a:r>
              <a:rPr sz="1200" b="1" spc="-20" dirty="0">
                <a:latin typeface="Times New Roman"/>
                <a:cs typeface="Times New Roman"/>
              </a:rPr>
              <a:t>L</a:t>
            </a:r>
            <a:r>
              <a:rPr sz="1200" b="1" spc="-15" dirty="0">
                <a:latin typeface="Times New Roman"/>
                <a:cs typeface="Times New Roman"/>
              </a:rPr>
              <a:t>I</a:t>
            </a:r>
            <a:r>
              <a:rPr sz="1200" b="1" spc="-10" dirty="0">
                <a:latin typeface="Times New Roman"/>
                <a:cs typeface="Times New Roman"/>
              </a:rPr>
              <a:t>ST</a:t>
            </a:r>
            <a:r>
              <a:rPr sz="1200" b="1" spc="-25" dirty="0">
                <a:latin typeface="Times New Roman"/>
                <a:cs typeface="Times New Roman"/>
              </a:rPr>
              <a:t> </a:t>
            </a:r>
            <a:r>
              <a:rPr sz="1200" b="1" spc="-20" dirty="0">
                <a:latin typeface="Times New Roman"/>
                <a:cs typeface="Times New Roman"/>
              </a:rPr>
              <a:t>O</a:t>
            </a:r>
            <a:r>
              <a:rPr sz="1200" b="1" spc="-10" dirty="0">
                <a:latin typeface="Times New Roman"/>
                <a:cs typeface="Times New Roman"/>
              </a:rPr>
              <a:t>F</a:t>
            </a:r>
            <a:r>
              <a:rPr sz="1200" b="1" spc="-25" dirty="0">
                <a:latin typeface="Times New Roman"/>
                <a:cs typeface="Times New Roman"/>
              </a:rPr>
              <a:t> </a:t>
            </a:r>
            <a:r>
              <a:rPr sz="1200" b="1" spc="-15" dirty="0">
                <a:latin typeface="Times New Roman"/>
                <a:cs typeface="Times New Roman"/>
              </a:rPr>
              <a:t>A</a:t>
            </a:r>
            <a:r>
              <a:rPr sz="1200" b="1" spc="-20" dirty="0">
                <a:latin typeface="Times New Roman"/>
                <a:cs typeface="Times New Roman"/>
              </a:rPr>
              <a:t>BB</a:t>
            </a:r>
            <a:r>
              <a:rPr sz="1200" b="1" spc="-15" dirty="0">
                <a:latin typeface="Times New Roman"/>
                <a:cs typeface="Times New Roman"/>
              </a:rPr>
              <a:t>R</a:t>
            </a:r>
            <a:r>
              <a:rPr sz="1200" b="1" spc="-20" dirty="0">
                <a:latin typeface="Times New Roman"/>
                <a:cs typeface="Times New Roman"/>
              </a:rPr>
              <a:t>E</a:t>
            </a:r>
            <a:r>
              <a:rPr sz="1200" b="1" spc="-15" dirty="0">
                <a:latin typeface="Times New Roman"/>
                <a:cs typeface="Times New Roman"/>
              </a:rPr>
              <a:t>VA</a:t>
            </a:r>
            <a:r>
              <a:rPr sz="1200" b="1" spc="-20" dirty="0">
                <a:latin typeface="Times New Roman"/>
                <a:cs typeface="Times New Roman"/>
              </a:rPr>
              <a:t>T</a:t>
            </a:r>
            <a:r>
              <a:rPr sz="1200" b="1" spc="-10" dirty="0">
                <a:latin typeface="Times New Roman"/>
                <a:cs typeface="Times New Roman"/>
              </a:rPr>
              <a:t>I</a:t>
            </a:r>
            <a:r>
              <a:rPr sz="1200" b="1" spc="-20" dirty="0">
                <a:latin typeface="Times New Roman"/>
                <a:cs typeface="Times New Roman"/>
              </a:rPr>
              <a:t>O</a:t>
            </a:r>
            <a:r>
              <a:rPr sz="1200" b="1" spc="-15" dirty="0">
                <a:latin typeface="Times New Roman"/>
                <a:cs typeface="Times New Roman"/>
              </a:rPr>
              <a:t>N</a:t>
            </a:r>
            <a:r>
              <a:rPr sz="1200" b="1" dirty="0">
                <a:latin typeface="Times New Roman"/>
                <a:cs typeface="Times New Roman"/>
              </a:rPr>
              <a:t>S </a:t>
            </a:r>
            <a:endParaRPr lang="en-IN" sz="1200" b="1" dirty="0">
              <a:latin typeface="Times New Roman"/>
              <a:cs typeface="Times New Roman"/>
            </a:endParaRPr>
          </a:p>
          <a:p>
            <a:pPr marL="12700" marR="62865">
              <a:lnSpc>
                <a:spcPct val="126699"/>
              </a:lnSpc>
              <a:spcBef>
                <a:spcPts val="105"/>
              </a:spcBef>
            </a:pPr>
            <a:r>
              <a:rPr sz="1200" b="1" spc="-15" dirty="0">
                <a:latin typeface="Times New Roman"/>
                <a:cs typeface="Times New Roman"/>
              </a:rPr>
              <a:t>IN</a:t>
            </a:r>
            <a:r>
              <a:rPr sz="1200" b="1" spc="-20" dirty="0">
                <a:latin typeface="Times New Roman"/>
                <a:cs typeface="Times New Roman"/>
              </a:rPr>
              <a:t>T</a:t>
            </a:r>
            <a:r>
              <a:rPr sz="1200" b="1" spc="-15" dirty="0">
                <a:latin typeface="Times New Roman"/>
                <a:cs typeface="Times New Roman"/>
              </a:rPr>
              <a:t>R</a:t>
            </a:r>
            <a:r>
              <a:rPr sz="1200" b="1" spc="-20" dirty="0">
                <a:latin typeface="Times New Roman"/>
                <a:cs typeface="Times New Roman"/>
              </a:rPr>
              <a:t>O</a:t>
            </a:r>
            <a:r>
              <a:rPr sz="1200" b="1" spc="-15" dirty="0">
                <a:latin typeface="Times New Roman"/>
                <a:cs typeface="Times New Roman"/>
              </a:rPr>
              <a:t>D</a:t>
            </a:r>
            <a:r>
              <a:rPr sz="1200" b="1" spc="-5" dirty="0">
                <a:latin typeface="Times New Roman"/>
                <a:cs typeface="Times New Roman"/>
              </a:rPr>
              <a:t>U</a:t>
            </a:r>
            <a:r>
              <a:rPr sz="1200" b="1" spc="-20" dirty="0">
                <a:latin typeface="Times New Roman"/>
                <a:cs typeface="Times New Roman"/>
              </a:rPr>
              <a:t>CT</a:t>
            </a:r>
            <a:r>
              <a:rPr sz="1200" b="1" spc="-15" dirty="0">
                <a:latin typeface="Times New Roman"/>
                <a:cs typeface="Times New Roman"/>
              </a:rPr>
              <a:t>I</a:t>
            </a:r>
            <a:r>
              <a:rPr sz="1200" b="1" spc="-20" dirty="0">
                <a:latin typeface="Times New Roman"/>
                <a:cs typeface="Times New Roman"/>
              </a:rPr>
              <a:t>O</a:t>
            </a:r>
            <a:r>
              <a:rPr sz="1200" b="1" dirty="0">
                <a:latin typeface="Times New Roman"/>
                <a:cs typeface="Times New Roman"/>
              </a:rPr>
              <a:t>N</a:t>
            </a:r>
            <a:endParaRPr sz="1200" dirty="0">
              <a:latin typeface="Times New Roman"/>
              <a:cs typeface="Times New Roman"/>
            </a:endParaRPr>
          </a:p>
          <a:p>
            <a:pPr marL="12700">
              <a:spcBef>
                <a:spcPts val="865"/>
              </a:spcBef>
            </a:pPr>
            <a:r>
              <a:rPr sz="1200" dirty="0">
                <a:latin typeface="Times New Roman"/>
                <a:cs typeface="Times New Roman"/>
              </a:rPr>
              <a:t>1.1</a:t>
            </a:r>
            <a:r>
              <a:rPr lang="en-IN" sz="1200" dirty="0">
                <a:latin typeface="Times New Roman"/>
                <a:cs typeface="Times New Roman"/>
              </a:rPr>
              <a:t>    </a:t>
            </a:r>
            <a:r>
              <a:rPr sz="1200" spc="-20" dirty="0">
                <a:latin typeface="Times New Roman"/>
                <a:cs typeface="Times New Roman"/>
              </a:rPr>
              <a:t>I</a:t>
            </a:r>
            <a:r>
              <a:rPr sz="1200" spc="-5" dirty="0">
                <a:latin typeface="Times New Roman"/>
                <a:cs typeface="Times New Roman"/>
              </a:rPr>
              <a:t>ntrodu</a:t>
            </a:r>
            <a:r>
              <a:rPr sz="1200" spc="-15" dirty="0">
                <a:latin typeface="Times New Roman"/>
                <a:cs typeface="Times New Roman"/>
              </a:rPr>
              <a:t>c</a:t>
            </a:r>
            <a:r>
              <a:rPr sz="1200" spc="-5" dirty="0">
                <a:latin typeface="Times New Roman"/>
                <a:cs typeface="Times New Roman"/>
              </a:rPr>
              <a:t>ti</a:t>
            </a:r>
            <a:r>
              <a:rPr sz="1200" dirty="0">
                <a:latin typeface="Times New Roman"/>
                <a:cs typeface="Times New Roman"/>
              </a:rPr>
              <a:t>on </a:t>
            </a:r>
            <a:r>
              <a:rPr sz="1200" spc="-15" dirty="0">
                <a:latin typeface="Times New Roman"/>
                <a:cs typeface="Times New Roman"/>
              </a:rPr>
              <a:t>a</a:t>
            </a:r>
            <a:r>
              <a:rPr sz="1200" spc="-10" dirty="0">
                <a:latin typeface="Times New Roman"/>
                <a:cs typeface="Times New Roman"/>
              </a:rPr>
              <a:t>bout</a:t>
            </a:r>
            <a:r>
              <a:rPr sz="1200" dirty="0">
                <a:latin typeface="Times New Roman"/>
                <a:cs typeface="Times New Roman"/>
              </a:rPr>
              <a:t> </a:t>
            </a:r>
            <a:r>
              <a:rPr sz="1200" spc="10" dirty="0">
                <a:latin typeface="Times New Roman"/>
                <a:cs typeface="Times New Roman"/>
              </a:rPr>
              <a:t>D</a:t>
            </a:r>
            <a:r>
              <a:rPr sz="1200" spc="-10" dirty="0">
                <a:latin typeface="Times New Roman"/>
                <a:cs typeface="Times New Roman"/>
              </a:rPr>
              <a:t>omain</a:t>
            </a:r>
            <a:r>
              <a:rPr lang="en-IN" sz="1200" spc="-10" dirty="0">
                <a:latin typeface="Times New Roman"/>
                <a:cs typeface="Times New Roman"/>
              </a:rPr>
              <a:t>		                     1</a:t>
            </a:r>
            <a:endParaRPr sz="1200" dirty="0">
              <a:latin typeface="Times New Roman"/>
              <a:cs typeface="Times New Roman"/>
            </a:endParaRPr>
          </a:p>
        </p:txBody>
      </p:sp>
      <p:sp>
        <p:nvSpPr>
          <p:cNvPr id="6" name="object 6"/>
          <p:cNvSpPr txBox="1"/>
          <p:nvPr/>
        </p:nvSpPr>
        <p:spPr>
          <a:xfrm>
            <a:off x="5802317" y="1143000"/>
            <a:ext cx="254000" cy="721608"/>
          </a:xfrm>
          <a:prstGeom prst="rect">
            <a:avLst/>
          </a:prstGeom>
        </p:spPr>
        <p:txBody>
          <a:bodyPr vert="horz" wrap="square" lIns="0" tIns="0" rIns="0" bIns="0" rtlCol="0">
            <a:spAutoFit/>
          </a:bodyPr>
          <a:lstStyle/>
          <a:p>
            <a:pPr marL="12700" marR="5080">
              <a:lnSpc>
                <a:spcPct val="134600"/>
              </a:lnSpc>
            </a:pPr>
            <a:r>
              <a:rPr lang="en-IN" sz="1200" spc="-30" dirty="0">
                <a:latin typeface="Times New Roman"/>
                <a:cs typeface="Times New Roman"/>
              </a:rPr>
              <a:t>v</a:t>
            </a:r>
            <a:r>
              <a:rPr sz="1200" spc="-30" dirty="0">
                <a:latin typeface="Times New Roman"/>
                <a:cs typeface="Times New Roman"/>
              </a:rPr>
              <a:t>ii</a:t>
            </a:r>
            <a:r>
              <a:rPr sz="1200" spc="-5" dirty="0">
                <a:latin typeface="Times New Roman"/>
                <a:cs typeface="Times New Roman"/>
              </a:rPr>
              <a:t>i </a:t>
            </a:r>
            <a:r>
              <a:rPr sz="1200" spc="-25" dirty="0">
                <a:latin typeface="Times New Roman"/>
                <a:cs typeface="Times New Roman"/>
              </a:rPr>
              <a:t>x</a:t>
            </a:r>
            <a:r>
              <a:rPr sz="1200" spc="-30" dirty="0">
                <a:latin typeface="Times New Roman"/>
                <a:cs typeface="Times New Roman"/>
              </a:rPr>
              <a:t>i</a:t>
            </a:r>
            <a:r>
              <a:rPr sz="1200" spc="-5" dirty="0">
                <a:latin typeface="Times New Roman"/>
                <a:cs typeface="Times New Roman"/>
              </a:rPr>
              <a:t>i </a:t>
            </a:r>
            <a:r>
              <a:rPr sz="1200" spc="-25" dirty="0">
                <a:latin typeface="Times New Roman"/>
                <a:cs typeface="Times New Roman"/>
              </a:rPr>
              <a:t>x</a:t>
            </a:r>
            <a:r>
              <a:rPr sz="1200" spc="-30" dirty="0">
                <a:latin typeface="Times New Roman"/>
                <a:cs typeface="Times New Roman"/>
              </a:rPr>
              <a:t>ii</a:t>
            </a:r>
            <a:r>
              <a:rPr sz="1200" spc="-5" dirty="0">
                <a:latin typeface="Times New Roman"/>
                <a:cs typeface="Times New Roman"/>
              </a:rPr>
              <a:t>i</a:t>
            </a:r>
            <a:endParaRPr sz="1200" dirty="0">
              <a:latin typeface="Times New Roman"/>
              <a:cs typeface="Times New Roman"/>
            </a:endParaRPr>
          </a:p>
        </p:txBody>
      </p:sp>
      <p:sp>
        <p:nvSpPr>
          <p:cNvPr id="7" name="object 7"/>
          <p:cNvSpPr txBox="1"/>
          <p:nvPr/>
        </p:nvSpPr>
        <p:spPr>
          <a:xfrm>
            <a:off x="1058419" y="1928896"/>
            <a:ext cx="101600" cy="184666"/>
          </a:xfrm>
          <a:prstGeom prst="rect">
            <a:avLst/>
          </a:prstGeom>
        </p:spPr>
        <p:txBody>
          <a:bodyPr vert="horz" wrap="square" lIns="0" tIns="0" rIns="0" bIns="0" rtlCol="0">
            <a:spAutoFit/>
          </a:bodyPr>
          <a:lstStyle/>
          <a:p>
            <a:pPr marL="12700"/>
            <a:r>
              <a:rPr sz="1200" b="1" dirty="0">
                <a:latin typeface="Times New Roman"/>
                <a:cs typeface="Times New Roman"/>
              </a:rPr>
              <a:t>1</a:t>
            </a:r>
            <a:endParaRPr sz="1200">
              <a:latin typeface="Times New Roman"/>
              <a:cs typeface="Times New Roman"/>
            </a:endParaRPr>
          </a:p>
        </p:txBody>
      </p:sp>
      <p:sp>
        <p:nvSpPr>
          <p:cNvPr id="8" name="object 8"/>
          <p:cNvSpPr txBox="1"/>
          <p:nvPr/>
        </p:nvSpPr>
        <p:spPr>
          <a:xfrm>
            <a:off x="1779272" y="2544974"/>
            <a:ext cx="5002528" cy="846386"/>
          </a:xfrm>
          <a:prstGeom prst="rect">
            <a:avLst/>
          </a:prstGeom>
        </p:spPr>
        <p:txBody>
          <a:bodyPr vert="horz" wrap="square" lIns="0" tIns="0" rIns="0" bIns="0" rtlCol="0">
            <a:spAutoFit/>
          </a:bodyPr>
          <a:lstStyle/>
          <a:p>
            <a:pPr marL="12700" lvl="1">
              <a:tabLst>
                <a:tab pos="241935" algn="l"/>
              </a:tabLst>
            </a:pPr>
            <a:r>
              <a:rPr lang="en-IN" sz="1200" spc="-10" dirty="0">
                <a:latin typeface="Times New Roman"/>
                <a:cs typeface="Times New Roman"/>
              </a:rPr>
              <a:t>1.2    </a:t>
            </a:r>
            <a:r>
              <a:rPr sz="1200" spc="-10" dirty="0">
                <a:latin typeface="Times New Roman"/>
                <a:cs typeface="Times New Roman"/>
              </a:rPr>
              <a:t>P</a:t>
            </a:r>
            <a:r>
              <a:rPr sz="1200" spc="-20" dirty="0">
                <a:latin typeface="Times New Roman"/>
                <a:cs typeface="Times New Roman"/>
              </a:rPr>
              <a:t>r</a:t>
            </a:r>
            <a:r>
              <a:rPr sz="1200" spc="-15" dirty="0">
                <a:latin typeface="Times New Roman"/>
                <a:cs typeface="Times New Roman"/>
              </a:rPr>
              <a:t>obl</a:t>
            </a:r>
            <a:r>
              <a:rPr sz="1200" spc="-30" dirty="0">
                <a:latin typeface="Times New Roman"/>
                <a:cs typeface="Times New Roman"/>
              </a:rPr>
              <a:t>e</a:t>
            </a:r>
            <a:r>
              <a:rPr sz="1200" spc="-10" dirty="0">
                <a:latin typeface="Times New Roman"/>
                <a:cs typeface="Times New Roman"/>
              </a:rPr>
              <a:t>m </a:t>
            </a:r>
            <a:r>
              <a:rPr sz="1200" spc="-15" dirty="0">
                <a:latin typeface="Times New Roman"/>
                <a:cs typeface="Times New Roman"/>
              </a:rPr>
              <a:t>D</a:t>
            </a:r>
            <a:r>
              <a:rPr sz="1200" spc="-30" dirty="0">
                <a:latin typeface="Times New Roman"/>
                <a:cs typeface="Times New Roman"/>
              </a:rPr>
              <a:t>e</a:t>
            </a:r>
            <a:r>
              <a:rPr sz="1200" spc="-5" dirty="0">
                <a:latin typeface="Times New Roman"/>
                <a:cs typeface="Times New Roman"/>
              </a:rPr>
              <a:t>s</a:t>
            </a:r>
            <a:r>
              <a:rPr sz="1200" spc="-20" dirty="0">
                <a:latin typeface="Times New Roman"/>
                <a:cs typeface="Times New Roman"/>
              </a:rPr>
              <a:t>cr</a:t>
            </a:r>
            <a:r>
              <a:rPr sz="1200" spc="-15" dirty="0">
                <a:latin typeface="Times New Roman"/>
                <a:cs typeface="Times New Roman"/>
              </a:rPr>
              <a:t>ipti</a:t>
            </a:r>
            <a:r>
              <a:rPr sz="1200" dirty="0">
                <a:latin typeface="Times New Roman"/>
                <a:cs typeface="Times New Roman"/>
              </a:rPr>
              <a:t>on</a:t>
            </a:r>
            <a:r>
              <a:rPr lang="en-IN" sz="1200" dirty="0">
                <a:latin typeface="Times New Roman"/>
                <a:cs typeface="Times New Roman"/>
              </a:rPr>
              <a:t>			                    1</a:t>
            </a:r>
            <a:endParaRPr sz="1200" dirty="0">
              <a:latin typeface="Times New Roman"/>
              <a:cs typeface="Times New Roman"/>
            </a:endParaRPr>
          </a:p>
          <a:p>
            <a:pPr lvl="1">
              <a:spcBef>
                <a:spcPts val="23"/>
              </a:spcBef>
              <a:buFont typeface="Times New Roman"/>
              <a:buAutoNum type="arabicPeriod" startAt="2"/>
            </a:pPr>
            <a:endParaRPr sz="950" dirty="0">
              <a:latin typeface="Times New Roman"/>
              <a:cs typeface="Times New Roman"/>
            </a:endParaRPr>
          </a:p>
          <a:p>
            <a:pPr marL="12700" lvl="1">
              <a:tabLst>
                <a:tab pos="241935" algn="l"/>
              </a:tabLst>
            </a:pPr>
            <a:r>
              <a:rPr lang="en-IN" sz="1200" spc="-15" dirty="0">
                <a:latin typeface="Times New Roman"/>
                <a:cs typeface="Times New Roman"/>
              </a:rPr>
              <a:t>1.3    </a:t>
            </a:r>
            <a:r>
              <a:rPr sz="1200" spc="-15" dirty="0">
                <a:latin typeface="Times New Roman"/>
                <a:cs typeface="Times New Roman"/>
              </a:rPr>
              <a:t>Objec</a:t>
            </a:r>
            <a:r>
              <a:rPr sz="1200" spc="-5" dirty="0">
                <a:latin typeface="Times New Roman"/>
                <a:cs typeface="Times New Roman"/>
              </a:rPr>
              <a:t>tive </a:t>
            </a:r>
            <a:r>
              <a:rPr sz="1200" dirty="0">
                <a:latin typeface="Times New Roman"/>
                <a:cs typeface="Times New Roman"/>
              </a:rPr>
              <a:t>of </a:t>
            </a:r>
            <a:r>
              <a:rPr sz="1200" spc="-5" dirty="0">
                <a:latin typeface="Times New Roman"/>
                <a:cs typeface="Times New Roman"/>
              </a:rPr>
              <a:t>the</a:t>
            </a:r>
            <a:r>
              <a:rPr sz="1200" spc="-10" dirty="0">
                <a:latin typeface="Times New Roman"/>
                <a:cs typeface="Times New Roman"/>
              </a:rPr>
              <a:t> </a:t>
            </a:r>
            <a:r>
              <a:rPr sz="1200" dirty="0">
                <a:latin typeface="Times New Roman"/>
                <a:cs typeface="Times New Roman"/>
              </a:rPr>
              <a:t>P</a:t>
            </a:r>
            <a:r>
              <a:rPr sz="1200" spc="-5" dirty="0">
                <a:latin typeface="Times New Roman"/>
                <a:cs typeface="Times New Roman"/>
              </a:rPr>
              <a:t>ro</a:t>
            </a:r>
            <a:r>
              <a:rPr sz="1200" dirty="0">
                <a:latin typeface="Times New Roman"/>
                <a:cs typeface="Times New Roman"/>
              </a:rPr>
              <a:t>j</a:t>
            </a:r>
            <a:r>
              <a:rPr sz="1200" spc="-15" dirty="0">
                <a:latin typeface="Times New Roman"/>
                <a:cs typeface="Times New Roman"/>
              </a:rPr>
              <a:t>ec</a:t>
            </a:r>
            <a:r>
              <a:rPr sz="1200" spc="-5" dirty="0">
                <a:latin typeface="Times New Roman"/>
                <a:cs typeface="Times New Roman"/>
              </a:rPr>
              <a:t>t</a:t>
            </a:r>
            <a:r>
              <a:rPr lang="en-IN" sz="1200" spc="-5" dirty="0">
                <a:latin typeface="Times New Roman"/>
                <a:cs typeface="Times New Roman"/>
              </a:rPr>
              <a:t> 		                    2</a:t>
            </a:r>
            <a:endParaRPr sz="1200" dirty="0">
              <a:latin typeface="Times New Roman"/>
              <a:cs typeface="Times New Roman"/>
            </a:endParaRPr>
          </a:p>
          <a:p>
            <a:pPr marL="32385" lvl="1">
              <a:tabLst>
                <a:tab pos="261620" algn="l"/>
              </a:tabLst>
            </a:pPr>
            <a:endParaRPr lang="en-IN" sz="950" dirty="0">
              <a:latin typeface="Times New Roman"/>
              <a:cs typeface="Times New Roman"/>
            </a:endParaRPr>
          </a:p>
          <a:p>
            <a:pPr marL="32385" lvl="1">
              <a:tabLst>
                <a:tab pos="261620" algn="l"/>
              </a:tabLst>
            </a:pPr>
            <a:r>
              <a:rPr lang="en-IN" sz="1200" dirty="0">
                <a:latin typeface="Times New Roman"/>
                <a:cs typeface="Times New Roman"/>
              </a:rPr>
              <a:t>1.4    </a:t>
            </a:r>
            <a:r>
              <a:rPr sz="1200" dirty="0">
                <a:latin typeface="Times New Roman"/>
                <a:cs typeface="Times New Roman"/>
              </a:rPr>
              <a:t>S</a:t>
            </a:r>
            <a:r>
              <a:rPr sz="1200" spc="-15" dirty="0">
                <a:latin typeface="Times New Roman"/>
                <a:cs typeface="Times New Roman"/>
              </a:rPr>
              <a:t>c</a:t>
            </a:r>
            <a:r>
              <a:rPr sz="1200" spc="-10" dirty="0">
                <a:latin typeface="Times New Roman"/>
                <a:cs typeface="Times New Roman"/>
              </a:rPr>
              <a:t>ope</a:t>
            </a:r>
            <a:r>
              <a:rPr sz="1200" spc="-5" dirty="0">
                <a:latin typeface="Times New Roman"/>
                <a:cs typeface="Times New Roman"/>
              </a:rPr>
              <a:t> </a:t>
            </a:r>
            <a:r>
              <a:rPr sz="1200" dirty="0">
                <a:latin typeface="Times New Roman"/>
                <a:cs typeface="Times New Roman"/>
              </a:rPr>
              <a:t>of </a:t>
            </a:r>
            <a:r>
              <a:rPr sz="1200" spc="-5" dirty="0">
                <a:latin typeface="Times New Roman"/>
                <a:cs typeface="Times New Roman"/>
              </a:rPr>
              <a:t>the</a:t>
            </a:r>
            <a:r>
              <a:rPr sz="1200" spc="-10" dirty="0">
                <a:latin typeface="Times New Roman"/>
                <a:cs typeface="Times New Roman"/>
              </a:rPr>
              <a:t> </a:t>
            </a:r>
            <a:r>
              <a:rPr sz="1200" dirty="0">
                <a:latin typeface="Times New Roman"/>
                <a:cs typeface="Times New Roman"/>
              </a:rPr>
              <a:t>P</a:t>
            </a:r>
            <a:r>
              <a:rPr sz="1200" spc="-5" dirty="0">
                <a:latin typeface="Times New Roman"/>
                <a:cs typeface="Times New Roman"/>
              </a:rPr>
              <a:t>roj</a:t>
            </a:r>
            <a:r>
              <a:rPr sz="1200" spc="-20" dirty="0">
                <a:latin typeface="Times New Roman"/>
                <a:cs typeface="Times New Roman"/>
              </a:rPr>
              <a:t>e</a:t>
            </a:r>
            <a:r>
              <a:rPr sz="1200" spc="-5" dirty="0">
                <a:latin typeface="Times New Roman"/>
                <a:cs typeface="Times New Roman"/>
              </a:rPr>
              <a:t>ct</a:t>
            </a:r>
            <a:r>
              <a:rPr lang="en-IN" sz="1200" spc="-5" dirty="0">
                <a:latin typeface="Times New Roman"/>
                <a:cs typeface="Times New Roman"/>
              </a:rPr>
              <a:t>			                    2</a:t>
            </a:r>
            <a:endParaRPr sz="1200" dirty="0">
              <a:latin typeface="Times New Roman"/>
              <a:cs typeface="Times New Roman"/>
            </a:endParaRPr>
          </a:p>
        </p:txBody>
      </p:sp>
      <p:sp>
        <p:nvSpPr>
          <p:cNvPr id="9" name="object 9"/>
          <p:cNvSpPr txBox="1"/>
          <p:nvPr/>
        </p:nvSpPr>
        <p:spPr>
          <a:xfrm>
            <a:off x="1058419" y="3517287"/>
            <a:ext cx="101600" cy="184666"/>
          </a:xfrm>
          <a:prstGeom prst="rect">
            <a:avLst/>
          </a:prstGeom>
        </p:spPr>
        <p:txBody>
          <a:bodyPr vert="horz" wrap="square" lIns="0" tIns="0" rIns="0" bIns="0" rtlCol="0">
            <a:spAutoFit/>
          </a:bodyPr>
          <a:lstStyle/>
          <a:p>
            <a:pPr marL="12700"/>
            <a:r>
              <a:rPr sz="1200" b="1" dirty="0">
                <a:latin typeface="Times New Roman"/>
                <a:cs typeface="Times New Roman"/>
              </a:rPr>
              <a:t>2</a:t>
            </a:r>
            <a:endParaRPr sz="1200" dirty="0">
              <a:latin typeface="Times New Roman"/>
              <a:cs typeface="Times New Roman"/>
            </a:endParaRPr>
          </a:p>
        </p:txBody>
      </p:sp>
      <p:sp>
        <p:nvSpPr>
          <p:cNvPr id="10" name="object 10"/>
          <p:cNvSpPr txBox="1"/>
          <p:nvPr/>
        </p:nvSpPr>
        <p:spPr>
          <a:xfrm>
            <a:off x="1779271" y="3517287"/>
            <a:ext cx="3106420" cy="184666"/>
          </a:xfrm>
          <a:prstGeom prst="rect">
            <a:avLst/>
          </a:prstGeom>
        </p:spPr>
        <p:txBody>
          <a:bodyPr vert="horz" wrap="square" lIns="0" tIns="0" rIns="0" bIns="0" rtlCol="0">
            <a:spAutoFit/>
          </a:bodyPr>
          <a:lstStyle/>
          <a:p>
            <a:pPr marL="12700"/>
            <a:r>
              <a:rPr sz="1200" b="1" dirty="0">
                <a:latin typeface="Times New Roman"/>
                <a:cs typeface="Times New Roman"/>
              </a:rPr>
              <a:t>S</a:t>
            </a:r>
            <a:r>
              <a:rPr sz="1200" b="1" spc="-5" dirty="0">
                <a:latin typeface="Times New Roman"/>
                <a:cs typeface="Times New Roman"/>
              </a:rPr>
              <a:t>YS</a:t>
            </a:r>
            <a:r>
              <a:rPr sz="1200" b="1" dirty="0">
                <a:latin typeface="Times New Roman"/>
                <a:cs typeface="Times New Roman"/>
              </a:rPr>
              <a:t>T</a:t>
            </a:r>
            <a:r>
              <a:rPr sz="1200" b="1" spc="-10" dirty="0">
                <a:latin typeface="Times New Roman"/>
                <a:cs typeface="Times New Roman"/>
              </a:rPr>
              <a:t>EM</a:t>
            </a:r>
            <a:r>
              <a:rPr sz="1200" b="1" spc="-5" dirty="0">
                <a:latin typeface="Times New Roman"/>
                <a:cs typeface="Times New Roman"/>
              </a:rPr>
              <a:t> </a:t>
            </a:r>
            <a:r>
              <a:rPr sz="1200" b="1" spc="-15" dirty="0">
                <a:latin typeface="Times New Roman"/>
                <a:cs typeface="Times New Roman"/>
              </a:rPr>
              <a:t>RE</a:t>
            </a:r>
            <a:r>
              <a:rPr sz="1200" b="1" spc="-10" dirty="0">
                <a:latin typeface="Times New Roman"/>
                <a:cs typeface="Times New Roman"/>
              </a:rPr>
              <a:t>Q</a:t>
            </a:r>
            <a:r>
              <a:rPr sz="1200" b="1" spc="-5" dirty="0">
                <a:latin typeface="Times New Roman"/>
                <a:cs typeface="Times New Roman"/>
              </a:rPr>
              <a:t>UIR</a:t>
            </a:r>
            <a:r>
              <a:rPr sz="1200" b="1" spc="-10" dirty="0">
                <a:latin typeface="Times New Roman"/>
                <a:cs typeface="Times New Roman"/>
              </a:rPr>
              <a:t>E</a:t>
            </a:r>
            <a:r>
              <a:rPr sz="1200" b="1" spc="-35" dirty="0">
                <a:latin typeface="Times New Roman"/>
                <a:cs typeface="Times New Roman"/>
              </a:rPr>
              <a:t>M</a:t>
            </a:r>
            <a:r>
              <a:rPr sz="1200" b="1" spc="-10" dirty="0">
                <a:latin typeface="Times New Roman"/>
                <a:cs typeface="Times New Roman"/>
              </a:rPr>
              <a:t>E</a:t>
            </a:r>
            <a:r>
              <a:rPr sz="1200" b="1" spc="-5" dirty="0">
                <a:latin typeface="Times New Roman"/>
                <a:cs typeface="Times New Roman"/>
              </a:rPr>
              <a:t>N</a:t>
            </a:r>
            <a:r>
              <a:rPr sz="1200" b="1" dirty="0">
                <a:latin typeface="Times New Roman"/>
                <a:cs typeface="Times New Roman"/>
              </a:rPr>
              <a:t>T SPECIFIC</a:t>
            </a:r>
            <a:r>
              <a:rPr sz="1200" b="1" spc="-10" dirty="0">
                <a:latin typeface="Times New Roman"/>
                <a:cs typeface="Times New Roman"/>
              </a:rPr>
              <a:t>ATI</a:t>
            </a:r>
            <a:r>
              <a:rPr sz="1200" b="1" spc="-20" dirty="0">
                <a:latin typeface="Times New Roman"/>
                <a:cs typeface="Times New Roman"/>
              </a:rPr>
              <a:t>O</a:t>
            </a:r>
            <a:r>
              <a:rPr sz="1200" b="1" dirty="0">
                <a:latin typeface="Times New Roman"/>
                <a:cs typeface="Times New Roman"/>
              </a:rPr>
              <a:t>N</a:t>
            </a:r>
            <a:endParaRPr sz="1200">
              <a:latin typeface="Times New Roman"/>
              <a:cs typeface="Times New Roman"/>
            </a:endParaRPr>
          </a:p>
        </p:txBody>
      </p:sp>
      <p:sp>
        <p:nvSpPr>
          <p:cNvPr id="11" name="object 11"/>
          <p:cNvSpPr txBox="1"/>
          <p:nvPr/>
        </p:nvSpPr>
        <p:spPr>
          <a:xfrm>
            <a:off x="1779270" y="3840376"/>
            <a:ext cx="5231130" cy="1838965"/>
          </a:xfrm>
          <a:prstGeom prst="rect">
            <a:avLst/>
          </a:prstGeom>
        </p:spPr>
        <p:txBody>
          <a:bodyPr vert="horz" wrap="square" lIns="0" tIns="0" rIns="0" bIns="0" rtlCol="0">
            <a:spAutoFit/>
          </a:bodyPr>
          <a:lstStyle/>
          <a:p>
            <a:pPr marL="12700" lvl="1">
              <a:tabLst>
                <a:tab pos="240665" algn="l"/>
              </a:tabLst>
            </a:pPr>
            <a:r>
              <a:rPr lang="en-IN" sz="1200" spc="-10" dirty="0">
                <a:latin typeface="Times New Roman"/>
                <a:cs typeface="Times New Roman"/>
              </a:rPr>
              <a:t>2.1    </a:t>
            </a:r>
            <a:r>
              <a:rPr sz="1200" spc="-10" dirty="0">
                <a:latin typeface="Times New Roman"/>
                <a:cs typeface="Times New Roman"/>
              </a:rPr>
              <a:t>Fun</a:t>
            </a:r>
            <a:r>
              <a:rPr sz="1200" spc="-15" dirty="0">
                <a:latin typeface="Times New Roman"/>
                <a:cs typeface="Times New Roman"/>
              </a:rPr>
              <a:t>c</a:t>
            </a:r>
            <a:r>
              <a:rPr sz="1200" spc="-5" dirty="0">
                <a:latin typeface="Times New Roman"/>
                <a:cs typeface="Times New Roman"/>
              </a:rPr>
              <a:t>tion</a:t>
            </a:r>
            <a:r>
              <a:rPr sz="1200" spc="-15"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R</a:t>
            </a:r>
            <a:r>
              <a:rPr sz="1200" spc="-15" dirty="0">
                <a:latin typeface="Times New Roman"/>
                <a:cs typeface="Times New Roman"/>
              </a:rPr>
              <a:t>e</a:t>
            </a:r>
            <a:r>
              <a:rPr sz="1200" spc="-10" dirty="0">
                <a:latin typeface="Times New Roman"/>
                <a:cs typeface="Times New Roman"/>
              </a:rPr>
              <a:t>qui</a:t>
            </a:r>
            <a:r>
              <a:rPr sz="1200" dirty="0">
                <a:latin typeface="Times New Roman"/>
                <a:cs typeface="Times New Roman"/>
              </a:rPr>
              <a:t>r</a:t>
            </a:r>
            <a:r>
              <a:rPr sz="1200" spc="-15" dirty="0">
                <a:latin typeface="Times New Roman"/>
                <a:cs typeface="Times New Roman"/>
              </a:rPr>
              <a:t>e</a:t>
            </a:r>
            <a:r>
              <a:rPr sz="1200" spc="-10" dirty="0">
                <a:latin typeface="Times New Roman"/>
                <a:cs typeface="Times New Roman"/>
              </a:rPr>
              <a:t>ments</a:t>
            </a:r>
            <a:r>
              <a:rPr lang="en-IN" sz="1200" spc="-10" dirty="0">
                <a:latin typeface="Times New Roman"/>
                <a:cs typeface="Times New Roman"/>
              </a:rPr>
              <a:t>	                                            3	                    </a:t>
            </a:r>
            <a:endParaRPr sz="1200" dirty="0">
              <a:latin typeface="Times New Roman"/>
              <a:cs typeface="Times New Roman"/>
            </a:endParaRPr>
          </a:p>
          <a:p>
            <a:pPr lvl="1">
              <a:spcBef>
                <a:spcPts val="11"/>
              </a:spcBef>
            </a:pPr>
            <a:endParaRPr sz="950" dirty="0">
              <a:latin typeface="Times New Roman"/>
              <a:cs typeface="Times New Roman"/>
            </a:endParaRPr>
          </a:p>
          <a:p>
            <a:pPr marL="12700" lvl="1">
              <a:tabLst>
                <a:tab pos="241935" algn="l"/>
              </a:tabLst>
            </a:pPr>
            <a:r>
              <a:rPr lang="en-IN" sz="1200" spc="-5" dirty="0">
                <a:latin typeface="Times New Roman"/>
                <a:cs typeface="Times New Roman"/>
              </a:rPr>
              <a:t>2.2    </a:t>
            </a:r>
            <a:r>
              <a:rPr sz="1200" spc="-5" dirty="0">
                <a:latin typeface="Times New Roman"/>
                <a:cs typeface="Times New Roman"/>
              </a:rPr>
              <a:t>No</a:t>
            </a:r>
            <a:r>
              <a:rPr sz="1200" dirty="0">
                <a:latin typeface="Times New Roman"/>
                <a:cs typeface="Times New Roman"/>
              </a:rPr>
              <a:t>n </a:t>
            </a:r>
            <a:r>
              <a:rPr sz="1200" spc="-10" dirty="0">
                <a:latin typeface="Times New Roman"/>
                <a:cs typeface="Times New Roman"/>
              </a:rPr>
              <a:t>Fun</a:t>
            </a:r>
            <a:r>
              <a:rPr sz="1200" spc="-15" dirty="0">
                <a:latin typeface="Times New Roman"/>
                <a:cs typeface="Times New Roman"/>
              </a:rPr>
              <a:t>c</a:t>
            </a:r>
            <a:r>
              <a:rPr sz="1200" spc="-5" dirty="0">
                <a:latin typeface="Times New Roman"/>
                <a:cs typeface="Times New Roman"/>
              </a:rPr>
              <a:t>tion</a:t>
            </a:r>
            <a:r>
              <a:rPr sz="1200" spc="-15"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R</a:t>
            </a:r>
            <a:r>
              <a:rPr sz="1200" spc="-15" dirty="0">
                <a:latin typeface="Times New Roman"/>
                <a:cs typeface="Times New Roman"/>
              </a:rPr>
              <a:t>e</a:t>
            </a:r>
            <a:r>
              <a:rPr sz="1200" dirty="0">
                <a:latin typeface="Times New Roman"/>
                <a:cs typeface="Times New Roman"/>
              </a:rPr>
              <a:t>q</a:t>
            </a:r>
            <a:r>
              <a:rPr sz="1200" spc="10" dirty="0">
                <a:latin typeface="Times New Roman"/>
                <a:cs typeface="Times New Roman"/>
              </a:rPr>
              <a:t>u</a:t>
            </a:r>
            <a:r>
              <a:rPr sz="1200" spc="-5" dirty="0">
                <a:latin typeface="Times New Roman"/>
                <a:cs typeface="Times New Roman"/>
              </a:rPr>
              <a:t>ir</a:t>
            </a:r>
            <a:r>
              <a:rPr sz="1200" spc="-20" dirty="0">
                <a:latin typeface="Times New Roman"/>
                <a:cs typeface="Times New Roman"/>
              </a:rPr>
              <a:t>e</a:t>
            </a:r>
            <a:r>
              <a:rPr sz="1200" spc="-10" dirty="0">
                <a:latin typeface="Times New Roman"/>
                <a:cs typeface="Times New Roman"/>
              </a:rPr>
              <a:t>ments</a:t>
            </a:r>
            <a:r>
              <a:rPr lang="en-IN" sz="1200" spc="-10" dirty="0">
                <a:latin typeface="Times New Roman"/>
                <a:cs typeface="Times New Roman"/>
              </a:rPr>
              <a:t>                                                      3</a:t>
            </a:r>
            <a:endParaRPr sz="1200" dirty="0">
              <a:latin typeface="Times New Roman"/>
              <a:cs typeface="Times New Roman"/>
            </a:endParaRPr>
          </a:p>
          <a:p>
            <a:pPr lvl="1">
              <a:spcBef>
                <a:spcPts val="25"/>
              </a:spcBef>
              <a:buFont typeface="Times New Roman"/>
              <a:buAutoNum type="arabicPeriod"/>
            </a:pPr>
            <a:endParaRPr sz="950" dirty="0">
              <a:latin typeface="Times New Roman"/>
              <a:cs typeface="Times New Roman"/>
            </a:endParaRPr>
          </a:p>
          <a:p>
            <a:pPr marL="12700" lvl="1">
              <a:tabLst>
                <a:tab pos="241300" algn="l"/>
              </a:tabLst>
            </a:pPr>
            <a:r>
              <a:rPr lang="en-IN" sz="1200" spc="-5" dirty="0">
                <a:latin typeface="Times New Roman"/>
                <a:cs typeface="Times New Roman"/>
              </a:rPr>
              <a:t>2.3    </a:t>
            </a:r>
            <a:r>
              <a:rPr sz="1200" spc="-5" dirty="0">
                <a:latin typeface="Times New Roman"/>
                <a:cs typeface="Times New Roman"/>
              </a:rPr>
              <a:t>H</a:t>
            </a:r>
            <a:r>
              <a:rPr sz="1200" spc="-10" dirty="0">
                <a:latin typeface="Times New Roman"/>
                <a:cs typeface="Times New Roman"/>
              </a:rPr>
              <a:t>a</a:t>
            </a:r>
            <a:r>
              <a:rPr sz="1200" dirty="0">
                <a:latin typeface="Times New Roman"/>
                <a:cs typeface="Times New Roman"/>
              </a:rPr>
              <a:t>rdw</a:t>
            </a:r>
            <a:r>
              <a:rPr sz="1200" spc="-15" dirty="0">
                <a:latin typeface="Times New Roman"/>
                <a:cs typeface="Times New Roman"/>
              </a:rPr>
              <a:t>a</a:t>
            </a:r>
            <a:r>
              <a:rPr sz="1200" spc="-5" dirty="0">
                <a:latin typeface="Times New Roman"/>
                <a:cs typeface="Times New Roman"/>
              </a:rPr>
              <a:t>re</a:t>
            </a:r>
            <a:r>
              <a:rPr sz="1200" spc="-10" dirty="0">
                <a:latin typeface="Times New Roman"/>
                <a:cs typeface="Times New Roman"/>
              </a:rPr>
              <a:t> R</a:t>
            </a:r>
            <a:r>
              <a:rPr sz="1200" spc="-15" dirty="0">
                <a:latin typeface="Times New Roman"/>
                <a:cs typeface="Times New Roman"/>
              </a:rPr>
              <a:t>e</a:t>
            </a:r>
            <a:r>
              <a:rPr sz="1200" spc="-10" dirty="0">
                <a:latin typeface="Times New Roman"/>
                <a:cs typeface="Times New Roman"/>
              </a:rPr>
              <a:t>qui</a:t>
            </a:r>
            <a:r>
              <a:rPr sz="1200" dirty="0">
                <a:latin typeface="Times New Roman"/>
                <a:cs typeface="Times New Roman"/>
              </a:rPr>
              <a:t>r</a:t>
            </a:r>
            <a:r>
              <a:rPr sz="1200" spc="-15" dirty="0">
                <a:latin typeface="Times New Roman"/>
                <a:cs typeface="Times New Roman"/>
              </a:rPr>
              <a:t>e</a:t>
            </a:r>
            <a:r>
              <a:rPr sz="1200" spc="-10" dirty="0">
                <a:latin typeface="Times New Roman"/>
                <a:cs typeface="Times New Roman"/>
              </a:rPr>
              <a:t>m</a:t>
            </a:r>
            <a:r>
              <a:rPr sz="1200" spc="-5" dirty="0">
                <a:latin typeface="Times New Roman"/>
                <a:cs typeface="Times New Roman"/>
              </a:rPr>
              <a:t>ents</a:t>
            </a:r>
            <a:r>
              <a:rPr lang="en-IN" sz="1200" spc="-5" dirty="0">
                <a:latin typeface="Times New Roman"/>
                <a:cs typeface="Times New Roman"/>
              </a:rPr>
              <a:t>                                                              4 </a:t>
            </a:r>
            <a:endParaRPr sz="1200" dirty="0">
              <a:latin typeface="Times New Roman"/>
              <a:cs typeface="Times New Roman"/>
            </a:endParaRPr>
          </a:p>
          <a:p>
            <a:pPr lvl="1">
              <a:spcBef>
                <a:spcPts val="11"/>
              </a:spcBef>
              <a:buFont typeface="Times New Roman"/>
              <a:buAutoNum type="arabicPeriod"/>
            </a:pPr>
            <a:endParaRPr sz="950" dirty="0">
              <a:latin typeface="Times New Roman"/>
              <a:cs typeface="Times New Roman"/>
            </a:endParaRPr>
          </a:p>
          <a:p>
            <a:pPr marL="12700" lvl="1">
              <a:tabLst>
                <a:tab pos="241300" algn="l"/>
              </a:tabLst>
            </a:pPr>
            <a:r>
              <a:rPr lang="en-IN" sz="1200" dirty="0">
                <a:latin typeface="Times New Roman"/>
                <a:cs typeface="Times New Roman"/>
              </a:rPr>
              <a:t>2.4    </a:t>
            </a:r>
            <a:r>
              <a:rPr sz="1200" dirty="0">
                <a:latin typeface="Times New Roman"/>
                <a:cs typeface="Times New Roman"/>
              </a:rPr>
              <a:t>Soft</a:t>
            </a:r>
            <a:r>
              <a:rPr sz="1200" spc="-5" dirty="0">
                <a:latin typeface="Times New Roman"/>
                <a:cs typeface="Times New Roman"/>
              </a:rPr>
              <a:t>w</a:t>
            </a:r>
            <a:r>
              <a:rPr sz="1200" spc="-15" dirty="0">
                <a:latin typeface="Times New Roman"/>
                <a:cs typeface="Times New Roman"/>
              </a:rPr>
              <a:t>a</a:t>
            </a:r>
            <a:r>
              <a:rPr sz="1200" spc="-5" dirty="0">
                <a:latin typeface="Times New Roman"/>
                <a:cs typeface="Times New Roman"/>
              </a:rPr>
              <a:t>re</a:t>
            </a:r>
            <a:r>
              <a:rPr sz="1200" spc="-10" dirty="0">
                <a:latin typeface="Times New Roman"/>
                <a:cs typeface="Times New Roman"/>
              </a:rPr>
              <a:t> R</a:t>
            </a:r>
            <a:r>
              <a:rPr sz="1200" spc="-15" dirty="0">
                <a:latin typeface="Times New Roman"/>
                <a:cs typeface="Times New Roman"/>
              </a:rPr>
              <a:t>e</a:t>
            </a:r>
            <a:r>
              <a:rPr sz="1200" spc="-10" dirty="0">
                <a:latin typeface="Times New Roman"/>
                <a:cs typeface="Times New Roman"/>
              </a:rPr>
              <a:t>qui</a:t>
            </a:r>
            <a:r>
              <a:rPr sz="1200" dirty="0">
                <a:latin typeface="Times New Roman"/>
                <a:cs typeface="Times New Roman"/>
              </a:rPr>
              <a:t>r</a:t>
            </a:r>
            <a:r>
              <a:rPr sz="1200" spc="-15" dirty="0">
                <a:latin typeface="Times New Roman"/>
                <a:cs typeface="Times New Roman"/>
              </a:rPr>
              <a:t>e</a:t>
            </a:r>
            <a:r>
              <a:rPr sz="1200" spc="-10" dirty="0">
                <a:latin typeface="Times New Roman"/>
                <a:cs typeface="Times New Roman"/>
              </a:rPr>
              <a:t>m</a:t>
            </a:r>
            <a:r>
              <a:rPr sz="1200" spc="-5" dirty="0">
                <a:latin typeface="Times New Roman"/>
                <a:cs typeface="Times New Roman"/>
              </a:rPr>
              <a:t>ents</a:t>
            </a:r>
            <a:r>
              <a:rPr lang="en-IN" sz="1200" spc="-5" dirty="0">
                <a:latin typeface="Times New Roman"/>
                <a:cs typeface="Times New Roman"/>
              </a:rPr>
              <a:t>                                                               4</a:t>
            </a:r>
            <a:endParaRPr sz="1200" dirty="0">
              <a:latin typeface="Times New Roman"/>
              <a:cs typeface="Times New Roman"/>
            </a:endParaRPr>
          </a:p>
          <a:p>
            <a:pPr lvl="1">
              <a:spcBef>
                <a:spcPts val="23"/>
              </a:spcBef>
            </a:pPr>
            <a:endParaRPr sz="950" dirty="0">
              <a:latin typeface="Times New Roman"/>
              <a:cs typeface="Times New Roman"/>
            </a:endParaRPr>
          </a:p>
          <a:p>
            <a:pPr marL="12700" lvl="1">
              <a:tabLst>
                <a:tab pos="241300" algn="l"/>
              </a:tabLst>
            </a:pPr>
            <a:r>
              <a:rPr lang="en-IN" sz="1200" spc="-5" dirty="0">
                <a:latin typeface="Times New Roman"/>
                <a:cs typeface="Times New Roman"/>
              </a:rPr>
              <a:t>2.5    </a:t>
            </a:r>
            <a:r>
              <a:rPr sz="1200" spc="-5" dirty="0">
                <a:latin typeface="Times New Roman"/>
                <a:cs typeface="Times New Roman"/>
              </a:rPr>
              <a:t>Us</a:t>
            </a:r>
            <a:r>
              <a:rPr sz="1200" spc="-10" dirty="0">
                <a:latin typeface="Times New Roman"/>
                <a:cs typeface="Times New Roman"/>
              </a:rPr>
              <a:t>e</a:t>
            </a:r>
            <a:r>
              <a:rPr sz="1200" dirty="0">
                <a:latin typeface="Times New Roman"/>
                <a:cs typeface="Times New Roman"/>
              </a:rPr>
              <a:t>r </a:t>
            </a:r>
            <a:r>
              <a:rPr sz="1200" spc="-10" dirty="0">
                <a:latin typeface="Times New Roman"/>
                <a:cs typeface="Times New Roman"/>
              </a:rPr>
              <a:t>Ch</a:t>
            </a:r>
            <a:r>
              <a:rPr sz="1200" spc="-15" dirty="0">
                <a:latin typeface="Times New Roman"/>
                <a:cs typeface="Times New Roman"/>
              </a:rPr>
              <a:t>a</a:t>
            </a:r>
            <a:r>
              <a:rPr sz="1200" spc="5" dirty="0">
                <a:latin typeface="Times New Roman"/>
                <a:cs typeface="Times New Roman"/>
              </a:rPr>
              <a:t>r</a:t>
            </a:r>
            <a:r>
              <a:rPr sz="1200" spc="-15" dirty="0">
                <a:latin typeface="Times New Roman"/>
                <a:cs typeface="Times New Roman"/>
              </a:rPr>
              <a:t>ac</a:t>
            </a:r>
            <a:r>
              <a:rPr sz="1200" spc="-5" dirty="0">
                <a:latin typeface="Times New Roman"/>
                <a:cs typeface="Times New Roman"/>
              </a:rPr>
              <a:t>teristi</a:t>
            </a:r>
            <a:r>
              <a:rPr sz="1200" spc="-15" dirty="0">
                <a:latin typeface="Times New Roman"/>
                <a:cs typeface="Times New Roman"/>
              </a:rPr>
              <a:t>c</a:t>
            </a:r>
            <a:r>
              <a:rPr sz="1200" dirty="0">
                <a:latin typeface="Times New Roman"/>
                <a:cs typeface="Times New Roman"/>
              </a:rPr>
              <a:t>s</a:t>
            </a:r>
            <a:r>
              <a:rPr lang="en-IN" sz="1200" dirty="0">
                <a:latin typeface="Times New Roman"/>
                <a:cs typeface="Times New Roman"/>
              </a:rPr>
              <a:t>                                                                   4</a:t>
            </a:r>
            <a:endParaRPr sz="1200" dirty="0">
              <a:latin typeface="Times New Roman"/>
              <a:cs typeface="Times New Roman"/>
            </a:endParaRPr>
          </a:p>
          <a:p>
            <a:pPr lvl="1">
              <a:spcBef>
                <a:spcPts val="11"/>
              </a:spcBef>
              <a:buFont typeface="Times New Roman"/>
              <a:buAutoNum type="arabicPeriod"/>
            </a:pPr>
            <a:endParaRPr sz="950" dirty="0">
              <a:latin typeface="Times New Roman"/>
              <a:cs typeface="Times New Roman"/>
            </a:endParaRPr>
          </a:p>
          <a:p>
            <a:pPr marL="12700" lvl="1">
              <a:tabLst>
                <a:tab pos="241300" algn="l"/>
              </a:tabLst>
            </a:pPr>
            <a:r>
              <a:rPr lang="en-IN" sz="1200" spc="-10" dirty="0">
                <a:latin typeface="Times New Roman"/>
                <a:cs typeface="Times New Roman"/>
              </a:rPr>
              <a:t>2.6    </a:t>
            </a:r>
            <a:r>
              <a:rPr sz="1200" spc="-10" dirty="0">
                <a:latin typeface="Times New Roman"/>
                <a:cs typeface="Times New Roman"/>
              </a:rPr>
              <a:t>Constr</a:t>
            </a:r>
            <a:r>
              <a:rPr sz="1200" spc="-20" dirty="0">
                <a:latin typeface="Times New Roman"/>
                <a:cs typeface="Times New Roman"/>
              </a:rPr>
              <a:t>a</a:t>
            </a:r>
            <a:r>
              <a:rPr sz="1200" spc="-5" dirty="0">
                <a:latin typeface="Times New Roman"/>
                <a:cs typeface="Times New Roman"/>
              </a:rPr>
              <a:t>int</a:t>
            </a:r>
            <a:r>
              <a:rPr sz="1200" dirty="0">
                <a:latin typeface="Times New Roman"/>
                <a:cs typeface="Times New Roman"/>
              </a:rPr>
              <a:t>s</a:t>
            </a:r>
            <a:r>
              <a:rPr lang="en-IN" sz="1200" dirty="0">
                <a:latin typeface="Times New Roman"/>
                <a:cs typeface="Times New Roman"/>
              </a:rPr>
              <a:t>			                    5</a:t>
            </a:r>
            <a:endParaRPr sz="1200" dirty="0">
              <a:latin typeface="Times New Roman"/>
              <a:cs typeface="Times New Roman"/>
            </a:endParaRPr>
          </a:p>
        </p:txBody>
      </p:sp>
      <p:sp>
        <p:nvSpPr>
          <p:cNvPr id="12" name="object 12"/>
          <p:cNvSpPr txBox="1"/>
          <p:nvPr/>
        </p:nvSpPr>
        <p:spPr>
          <a:xfrm>
            <a:off x="1058419" y="5783731"/>
            <a:ext cx="101600" cy="184666"/>
          </a:xfrm>
          <a:prstGeom prst="rect">
            <a:avLst/>
          </a:prstGeom>
        </p:spPr>
        <p:txBody>
          <a:bodyPr vert="horz" wrap="square" lIns="0" tIns="0" rIns="0" bIns="0" rtlCol="0">
            <a:spAutoFit/>
          </a:bodyPr>
          <a:lstStyle/>
          <a:p>
            <a:pPr marL="12700"/>
            <a:r>
              <a:rPr sz="1200" b="1" dirty="0">
                <a:latin typeface="Times New Roman"/>
                <a:cs typeface="Times New Roman"/>
              </a:rPr>
              <a:t>3</a:t>
            </a:r>
            <a:endParaRPr sz="1200" dirty="0">
              <a:latin typeface="Times New Roman"/>
              <a:cs typeface="Times New Roman"/>
            </a:endParaRPr>
          </a:p>
        </p:txBody>
      </p:sp>
      <p:sp>
        <p:nvSpPr>
          <p:cNvPr id="13" name="object 13"/>
          <p:cNvSpPr txBox="1"/>
          <p:nvPr/>
        </p:nvSpPr>
        <p:spPr>
          <a:xfrm>
            <a:off x="1779272" y="5783731"/>
            <a:ext cx="1786889" cy="184666"/>
          </a:xfrm>
          <a:prstGeom prst="rect">
            <a:avLst/>
          </a:prstGeom>
        </p:spPr>
        <p:txBody>
          <a:bodyPr vert="horz" wrap="square" lIns="0" tIns="0" rIns="0" bIns="0" rtlCol="0">
            <a:spAutoFit/>
          </a:bodyPr>
          <a:lstStyle/>
          <a:p>
            <a:pPr marL="12700"/>
            <a:r>
              <a:rPr sz="1200" b="1" spc="-5" dirty="0">
                <a:latin typeface="Times New Roman"/>
                <a:cs typeface="Times New Roman"/>
              </a:rPr>
              <a:t>ANA</a:t>
            </a:r>
            <a:r>
              <a:rPr sz="1200" b="1" spc="-10" dirty="0">
                <a:latin typeface="Times New Roman"/>
                <a:cs typeface="Times New Roman"/>
              </a:rPr>
              <a:t>L</a:t>
            </a:r>
            <a:r>
              <a:rPr sz="1200" b="1" spc="-5" dirty="0">
                <a:latin typeface="Times New Roman"/>
                <a:cs typeface="Times New Roman"/>
              </a:rPr>
              <a:t>YSI</a:t>
            </a:r>
            <a:r>
              <a:rPr sz="1200" b="1" dirty="0">
                <a:latin typeface="Times New Roman"/>
                <a:cs typeface="Times New Roman"/>
              </a:rPr>
              <a:t>S</a:t>
            </a:r>
            <a:r>
              <a:rPr sz="1200" b="1" spc="5" dirty="0">
                <a:latin typeface="Times New Roman"/>
                <a:cs typeface="Times New Roman"/>
              </a:rPr>
              <a:t> </a:t>
            </a:r>
            <a:r>
              <a:rPr sz="1200" b="1" spc="-5" dirty="0">
                <a:latin typeface="Times New Roman"/>
                <a:cs typeface="Times New Roman"/>
              </a:rPr>
              <a:t>AN</a:t>
            </a:r>
            <a:r>
              <a:rPr sz="1200" b="1" dirty="0">
                <a:latin typeface="Times New Roman"/>
                <a:cs typeface="Times New Roman"/>
              </a:rPr>
              <a:t>D</a:t>
            </a:r>
            <a:r>
              <a:rPr sz="1200" b="1" spc="-5" dirty="0">
                <a:latin typeface="Times New Roman"/>
                <a:cs typeface="Times New Roman"/>
              </a:rPr>
              <a:t> D</a:t>
            </a:r>
            <a:r>
              <a:rPr sz="1200" b="1" spc="-10" dirty="0">
                <a:latin typeface="Times New Roman"/>
                <a:cs typeface="Times New Roman"/>
              </a:rPr>
              <a:t>E</a:t>
            </a:r>
            <a:r>
              <a:rPr sz="1200" b="1" dirty="0">
                <a:latin typeface="Times New Roman"/>
                <a:cs typeface="Times New Roman"/>
              </a:rPr>
              <a:t>S</a:t>
            </a:r>
            <a:r>
              <a:rPr sz="1200" b="1" spc="-5" dirty="0">
                <a:latin typeface="Times New Roman"/>
                <a:cs typeface="Times New Roman"/>
              </a:rPr>
              <a:t>IGN</a:t>
            </a:r>
            <a:endParaRPr sz="1200" dirty="0">
              <a:latin typeface="Times New Roman"/>
              <a:cs typeface="Times New Roman"/>
            </a:endParaRPr>
          </a:p>
        </p:txBody>
      </p:sp>
      <p:sp>
        <p:nvSpPr>
          <p:cNvPr id="14" name="object 14"/>
          <p:cNvSpPr txBox="1"/>
          <p:nvPr/>
        </p:nvSpPr>
        <p:spPr>
          <a:xfrm>
            <a:off x="1779271" y="6106820"/>
            <a:ext cx="4850128" cy="2516073"/>
          </a:xfrm>
          <a:prstGeom prst="rect">
            <a:avLst/>
          </a:prstGeom>
        </p:spPr>
        <p:txBody>
          <a:bodyPr vert="horz" wrap="square" lIns="0" tIns="0" rIns="0" bIns="0" rtlCol="0">
            <a:spAutoFit/>
          </a:bodyPr>
          <a:lstStyle/>
          <a:p>
            <a:pPr marL="12700" lvl="1">
              <a:tabLst>
                <a:tab pos="241935" algn="l"/>
              </a:tabLst>
            </a:pPr>
            <a:r>
              <a:rPr lang="en-IN" sz="1200" spc="-5" dirty="0">
                <a:latin typeface="Times New Roman"/>
                <a:cs typeface="Times New Roman"/>
              </a:rPr>
              <a:t>3.1    </a:t>
            </a:r>
            <a:r>
              <a:rPr sz="1200" spc="-5" dirty="0">
                <a:latin typeface="Times New Roman"/>
                <a:cs typeface="Times New Roman"/>
              </a:rPr>
              <a:t>Us</a:t>
            </a:r>
            <a:r>
              <a:rPr sz="1200" dirty="0">
                <a:latin typeface="Times New Roman"/>
                <a:cs typeface="Times New Roman"/>
              </a:rPr>
              <a:t>e</a:t>
            </a:r>
            <a:r>
              <a:rPr sz="1200" spc="-10" dirty="0">
                <a:latin typeface="Times New Roman"/>
                <a:cs typeface="Times New Roman"/>
              </a:rPr>
              <a:t> C</a:t>
            </a:r>
            <a:r>
              <a:rPr sz="1200" spc="-15" dirty="0">
                <a:latin typeface="Times New Roman"/>
                <a:cs typeface="Times New Roman"/>
              </a:rPr>
              <a:t>a</a:t>
            </a:r>
            <a:r>
              <a:rPr sz="1200" spc="-5" dirty="0">
                <a:latin typeface="Times New Roman"/>
                <a:cs typeface="Times New Roman"/>
              </a:rPr>
              <a:t>s</a:t>
            </a:r>
            <a:r>
              <a:rPr sz="1200" dirty="0">
                <a:latin typeface="Times New Roman"/>
                <a:cs typeface="Times New Roman"/>
              </a:rPr>
              <a:t>e</a:t>
            </a:r>
            <a:r>
              <a:rPr sz="1200" spc="-5" dirty="0">
                <a:latin typeface="Times New Roman"/>
                <a:cs typeface="Times New Roman"/>
              </a:rPr>
              <a:t> Model</a:t>
            </a:r>
            <a:r>
              <a:rPr lang="en-IN" sz="1200" spc="-5" dirty="0">
                <a:latin typeface="Times New Roman"/>
                <a:cs typeface="Times New Roman"/>
              </a:rPr>
              <a:t>			                   6</a:t>
            </a:r>
            <a:endParaRPr sz="1200" dirty="0">
              <a:latin typeface="Times New Roman"/>
              <a:cs typeface="Times New Roman"/>
            </a:endParaRPr>
          </a:p>
          <a:p>
            <a:pPr lvl="1">
              <a:spcBef>
                <a:spcPts val="23"/>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3.2    </a:t>
            </a:r>
            <a:r>
              <a:rPr sz="1200" spc="-5" dirty="0">
                <a:latin typeface="Times New Roman"/>
                <a:cs typeface="Times New Roman"/>
              </a:rPr>
              <a:t>Us</a:t>
            </a:r>
            <a:r>
              <a:rPr sz="1200" dirty="0">
                <a:latin typeface="Times New Roman"/>
                <a:cs typeface="Times New Roman"/>
              </a:rPr>
              <a:t>e</a:t>
            </a:r>
            <a:r>
              <a:rPr sz="1200" spc="-10" dirty="0">
                <a:latin typeface="Times New Roman"/>
                <a:cs typeface="Times New Roman"/>
              </a:rPr>
              <a:t> C</a:t>
            </a:r>
            <a:r>
              <a:rPr sz="1200" spc="-15" dirty="0">
                <a:latin typeface="Times New Roman"/>
                <a:cs typeface="Times New Roman"/>
              </a:rPr>
              <a:t>a</a:t>
            </a:r>
            <a:r>
              <a:rPr sz="1200" spc="-5" dirty="0">
                <a:latin typeface="Times New Roman"/>
                <a:cs typeface="Times New Roman"/>
              </a:rPr>
              <a:t>s</a:t>
            </a:r>
            <a:r>
              <a:rPr sz="1200" dirty="0">
                <a:latin typeface="Times New Roman"/>
                <a:cs typeface="Times New Roman"/>
              </a:rPr>
              <a:t>e</a:t>
            </a:r>
            <a:r>
              <a:rPr sz="1200" spc="-5" dirty="0">
                <a:latin typeface="Times New Roman"/>
                <a:cs typeface="Times New Roman"/>
              </a:rPr>
              <a:t> </a:t>
            </a:r>
            <a:r>
              <a:rPr sz="1200" spc="5" dirty="0">
                <a:latin typeface="Times New Roman"/>
                <a:cs typeface="Times New Roman"/>
              </a:rPr>
              <a:t>D</a:t>
            </a:r>
            <a:r>
              <a:rPr sz="1200" spc="-15" dirty="0">
                <a:latin typeface="Times New Roman"/>
                <a:cs typeface="Times New Roman"/>
              </a:rPr>
              <a:t>e</a:t>
            </a:r>
            <a:r>
              <a:rPr sz="1200" spc="-5" dirty="0">
                <a:latin typeface="Times New Roman"/>
                <a:cs typeface="Times New Roman"/>
              </a:rPr>
              <a:t>scriptio</a:t>
            </a:r>
            <a:r>
              <a:rPr sz="1200" dirty="0">
                <a:latin typeface="Times New Roman"/>
                <a:cs typeface="Times New Roman"/>
              </a:rPr>
              <a:t>n</a:t>
            </a:r>
            <a:r>
              <a:rPr lang="en-IN" sz="1200" dirty="0">
                <a:latin typeface="Times New Roman"/>
                <a:cs typeface="Times New Roman"/>
              </a:rPr>
              <a:t>                                                               6</a:t>
            </a:r>
            <a:endParaRPr sz="1200" dirty="0">
              <a:latin typeface="Times New Roman"/>
              <a:cs typeface="Times New Roman"/>
            </a:endParaRPr>
          </a:p>
          <a:p>
            <a:pPr lvl="1">
              <a:spcBef>
                <a:spcPts val="14"/>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3.3    </a:t>
            </a:r>
            <a:r>
              <a:rPr sz="1200" spc="-5" dirty="0">
                <a:latin typeface="Times New Roman"/>
                <a:cs typeface="Times New Roman"/>
              </a:rPr>
              <a:t>A</a:t>
            </a:r>
            <a:r>
              <a:rPr sz="1200" spc="-10" dirty="0">
                <a:latin typeface="Times New Roman"/>
                <a:cs typeface="Times New Roman"/>
              </a:rPr>
              <a:t>c</a:t>
            </a:r>
            <a:r>
              <a:rPr sz="1200" spc="-5" dirty="0">
                <a:latin typeface="Times New Roman"/>
                <a:cs typeface="Times New Roman"/>
              </a:rPr>
              <a:t>tivit</a:t>
            </a:r>
            <a:r>
              <a:rPr sz="1200" dirty="0">
                <a:latin typeface="Times New Roman"/>
                <a:cs typeface="Times New Roman"/>
              </a:rPr>
              <a:t>y </a:t>
            </a:r>
            <a:r>
              <a:rPr sz="1200" spc="-15" dirty="0">
                <a:latin typeface="Times New Roman"/>
                <a:cs typeface="Times New Roman"/>
              </a:rPr>
              <a:t>Dia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7</a:t>
            </a:r>
            <a:endParaRPr sz="1200" dirty="0">
              <a:latin typeface="Times New Roman"/>
              <a:cs typeface="Times New Roman"/>
            </a:endParaRPr>
          </a:p>
          <a:p>
            <a:pPr lvl="1">
              <a:spcBef>
                <a:spcPts val="23"/>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3.4    </a:t>
            </a:r>
            <a:r>
              <a:rPr sz="1200" spc="-10" dirty="0">
                <a:latin typeface="Times New Roman"/>
                <a:cs typeface="Times New Roman"/>
              </a:rPr>
              <a:t>Class</a:t>
            </a:r>
            <a:r>
              <a:rPr sz="1200" spc="-5" dirty="0">
                <a:latin typeface="Times New Roman"/>
                <a:cs typeface="Times New Roman"/>
              </a:rPr>
              <a:t> </a:t>
            </a:r>
            <a:r>
              <a:rPr sz="1200" spc="-15" dirty="0">
                <a:latin typeface="Times New Roman"/>
                <a:cs typeface="Times New Roman"/>
              </a:rPr>
              <a:t>Dia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7</a:t>
            </a:r>
            <a:endParaRPr sz="1200" dirty="0">
              <a:latin typeface="Times New Roman"/>
              <a:cs typeface="Times New Roman"/>
            </a:endParaRPr>
          </a:p>
          <a:p>
            <a:pPr lvl="1">
              <a:spcBef>
                <a:spcPts val="11"/>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3.5    </a:t>
            </a:r>
            <a:r>
              <a:rPr sz="1200" dirty="0">
                <a:latin typeface="Times New Roman"/>
                <a:cs typeface="Times New Roman"/>
              </a:rPr>
              <a:t>S</a:t>
            </a:r>
            <a:r>
              <a:rPr sz="1200" spc="-15" dirty="0">
                <a:latin typeface="Times New Roman"/>
                <a:cs typeface="Times New Roman"/>
              </a:rPr>
              <a:t>e</a:t>
            </a:r>
            <a:r>
              <a:rPr sz="1200" spc="-10" dirty="0">
                <a:latin typeface="Times New Roman"/>
                <a:cs typeface="Times New Roman"/>
              </a:rPr>
              <a:t>qu</a:t>
            </a:r>
            <a:r>
              <a:rPr sz="1200" spc="-15" dirty="0">
                <a:latin typeface="Times New Roman"/>
                <a:cs typeface="Times New Roman"/>
              </a:rPr>
              <a:t>e</a:t>
            </a:r>
            <a:r>
              <a:rPr sz="1200" spc="-10" dirty="0">
                <a:latin typeface="Times New Roman"/>
                <a:cs typeface="Times New Roman"/>
              </a:rPr>
              <a:t>n</a:t>
            </a:r>
            <a:r>
              <a:rPr sz="1200" spc="-15" dirty="0">
                <a:latin typeface="Times New Roman"/>
                <a:cs typeface="Times New Roman"/>
              </a:rPr>
              <a:t>c</a:t>
            </a:r>
            <a:r>
              <a:rPr sz="1200" spc="-10" dirty="0">
                <a:latin typeface="Times New Roman"/>
                <a:cs typeface="Times New Roman"/>
              </a:rPr>
              <a:t>e</a:t>
            </a:r>
            <a:r>
              <a:rPr sz="1200" spc="-5" dirty="0">
                <a:latin typeface="Times New Roman"/>
                <a:cs typeface="Times New Roman"/>
              </a:rPr>
              <a:t> D</a:t>
            </a:r>
            <a:r>
              <a:rPr sz="1200" spc="10" dirty="0">
                <a:latin typeface="Times New Roman"/>
                <a:cs typeface="Times New Roman"/>
              </a:rPr>
              <a:t>i</a:t>
            </a:r>
            <a:r>
              <a:rPr sz="1200" spc="-15" dirty="0">
                <a:latin typeface="Times New Roman"/>
                <a:cs typeface="Times New Roman"/>
              </a:rPr>
              <a:t>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8</a:t>
            </a:r>
            <a:endParaRPr sz="1200" dirty="0">
              <a:latin typeface="Times New Roman"/>
              <a:cs typeface="Times New Roman"/>
            </a:endParaRPr>
          </a:p>
          <a:p>
            <a:pPr lvl="1">
              <a:spcBef>
                <a:spcPts val="23"/>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3.6    </a:t>
            </a:r>
            <a:r>
              <a:rPr sz="1200" spc="-10" dirty="0">
                <a:latin typeface="Times New Roman"/>
                <a:cs typeface="Times New Roman"/>
              </a:rPr>
              <a:t>Coll</a:t>
            </a:r>
            <a:r>
              <a:rPr sz="1200" spc="-15" dirty="0">
                <a:latin typeface="Times New Roman"/>
                <a:cs typeface="Times New Roman"/>
              </a:rPr>
              <a:t>a</a:t>
            </a:r>
            <a:r>
              <a:rPr sz="1200" spc="-10" dirty="0">
                <a:latin typeface="Times New Roman"/>
                <a:cs typeface="Times New Roman"/>
              </a:rPr>
              <a:t>bor</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 </a:t>
            </a:r>
            <a:r>
              <a:rPr sz="1200" spc="-15" dirty="0">
                <a:latin typeface="Times New Roman"/>
                <a:cs typeface="Times New Roman"/>
              </a:rPr>
              <a:t>Dia</a:t>
            </a:r>
            <a:r>
              <a:rPr sz="1200" spc="-10" dirty="0">
                <a:latin typeface="Times New Roman"/>
                <a:cs typeface="Times New Roman"/>
              </a:rPr>
              <a:t>gram</a:t>
            </a:r>
            <a:r>
              <a:rPr lang="en-IN" sz="1200" spc="-10" dirty="0">
                <a:latin typeface="Times New Roman"/>
                <a:cs typeface="Times New Roman"/>
              </a:rPr>
              <a:t>                                                               8</a:t>
            </a:r>
            <a:endParaRPr sz="1200" dirty="0">
              <a:latin typeface="Times New Roman"/>
              <a:cs typeface="Times New Roman"/>
            </a:endParaRPr>
          </a:p>
          <a:p>
            <a:pPr lvl="1">
              <a:spcBef>
                <a:spcPts val="14"/>
              </a:spcBef>
              <a:buFont typeface="Times New Roman"/>
              <a:buAutoNum type="arabicPeriod"/>
            </a:pPr>
            <a:endParaRPr sz="1000" dirty="0">
              <a:latin typeface="Times New Roman"/>
              <a:cs typeface="Times New Roman"/>
            </a:endParaRPr>
          </a:p>
          <a:p>
            <a:pPr marL="12700" lvl="1">
              <a:tabLst>
                <a:tab pos="241300" algn="l"/>
              </a:tabLst>
            </a:pPr>
            <a:r>
              <a:rPr lang="en-IN" sz="1200" spc="-5" dirty="0">
                <a:latin typeface="Times New Roman"/>
                <a:cs typeface="Times New Roman"/>
              </a:rPr>
              <a:t>3.7    </a:t>
            </a:r>
            <a:r>
              <a:rPr sz="1200" spc="-10" dirty="0">
                <a:latin typeface="Times New Roman"/>
                <a:cs typeface="Times New Roman"/>
              </a:rPr>
              <a:t>Component </a:t>
            </a:r>
            <a:r>
              <a:rPr sz="1200" spc="-15" dirty="0">
                <a:latin typeface="Times New Roman"/>
                <a:cs typeface="Times New Roman"/>
              </a:rPr>
              <a:t>Dia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9</a:t>
            </a:r>
            <a:endParaRPr sz="1200" dirty="0">
              <a:latin typeface="Times New Roman"/>
              <a:cs typeface="Times New Roman"/>
            </a:endParaRPr>
          </a:p>
          <a:p>
            <a:pPr lvl="1">
              <a:spcBef>
                <a:spcPts val="14"/>
              </a:spcBef>
              <a:buFont typeface="Times New Roman"/>
              <a:buAutoNum type="arabicPeriod"/>
            </a:pPr>
            <a:endParaRPr sz="1000" dirty="0">
              <a:latin typeface="Times New Roman"/>
              <a:cs typeface="Times New Roman"/>
            </a:endParaRPr>
          </a:p>
          <a:p>
            <a:pPr marL="12700" lvl="1">
              <a:tabLst>
                <a:tab pos="241300" algn="l"/>
              </a:tabLst>
            </a:pPr>
            <a:r>
              <a:rPr lang="en-IN" sz="1200" spc="-5" dirty="0">
                <a:latin typeface="Times New Roman"/>
                <a:cs typeface="Times New Roman"/>
              </a:rPr>
              <a:t>3.8    </a:t>
            </a:r>
            <a:r>
              <a:rPr sz="1200" spc="-5" dirty="0">
                <a:latin typeface="Times New Roman"/>
                <a:cs typeface="Times New Roman"/>
              </a:rPr>
              <a:t>D</a:t>
            </a:r>
            <a:r>
              <a:rPr sz="1200" spc="-10" dirty="0">
                <a:latin typeface="Times New Roman"/>
                <a:cs typeface="Times New Roman"/>
              </a:rPr>
              <a:t>eploym</a:t>
            </a:r>
            <a:r>
              <a:rPr sz="1200" spc="-15" dirty="0">
                <a:latin typeface="Times New Roman"/>
                <a:cs typeface="Times New Roman"/>
              </a:rPr>
              <a:t>e</a:t>
            </a:r>
            <a:r>
              <a:rPr sz="1200" spc="-5" dirty="0">
                <a:latin typeface="Times New Roman"/>
                <a:cs typeface="Times New Roman"/>
              </a:rPr>
              <a:t>nt</a:t>
            </a:r>
            <a:r>
              <a:rPr sz="1200" dirty="0">
                <a:latin typeface="Times New Roman"/>
                <a:cs typeface="Times New Roman"/>
              </a:rPr>
              <a:t> </a:t>
            </a:r>
            <a:r>
              <a:rPr sz="1200" spc="-15" dirty="0">
                <a:latin typeface="Times New Roman"/>
                <a:cs typeface="Times New Roman"/>
              </a:rPr>
              <a:t>Diagra</a:t>
            </a:r>
            <a:r>
              <a:rPr sz="1200" spc="-10" dirty="0">
                <a:latin typeface="Times New Roman"/>
                <a:cs typeface="Times New Roman"/>
              </a:rPr>
              <a:t>m</a:t>
            </a:r>
            <a:r>
              <a:rPr lang="en-IN" sz="1200" spc="-10" dirty="0">
                <a:latin typeface="Times New Roman"/>
                <a:cs typeface="Times New Roman"/>
              </a:rPr>
              <a:t>                                                                  9</a:t>
            </a:r>
            <a:endParaRPr sz="1200" dirty="0">
              <a:latin typeface="Times New Roman"/>
              <a:cs typeface="Times New Roman"/>
            </a:endParaRPr>
          </a:p>
        </p:txBody>
      </p:sp>
      <p:sp>
        <p:nvSpPr>
          <p:cNvPr id="16" name="object 2"/>
          <p:cNvSpPr txBox="1"/>
          <p:nvPr/>
        </p:nvSpPr>
        <p:spPr>
          <a:xfrm>
            <a:off x="1779272" y="8773180"/>
            <a:ext cx="5078728" cy="523220"/>
          </a:xfrm>
          <a:prstGeom prst="rect">
            <a:avLst/>
          </a:prstGeom>
        </p:spPr>
        <p:txBody>
          <a:bodyPr vert="horz" wrap="square" lIns="0" tIns="0" rIns="0" bIns="0" rtlCol="0">
            <a:spAutoFit/>
          </a:bodyPr>
          <a:lstStyle/>
          <a:p>
            <a:pPr marL="12700" lvl="1">
              <a:tabLst>
                <a:tab pos="241300" algn="l"/>
              </a:tabLst>
            </a:pPr>
            <a:r>
              <a:rPr lang="en-IN" sz="1200" spc="-5" dirty="0">
                <a:latin typeface="Times New Roman"/>
                <a:cs typeface="Times New Roman"/>
              </a:rPr>
              <a:t>3.9    </a:t>
            </a:r>
            <a:r>
              <a:rPr sz="1200" dirty="0">
                <a:latin typeface="Times New Roman"/>
                <a:cs typeface="Times New Roman"/>
              </a:rPr>
              <a:t>P</a:t>
            </a:r>
            <a:r>
              <a:rPr sz="1200" spc="-15" dirty="0">
                <a:latin typeface="Times New Roman"/>
                <a:cs typeface="Times New Roman"/>
              </a:rPr>
              <a:t>ac</a:t>
            </a:r>
            <a:r>
              <a:rPr sz="1200" spc="-10" dirty="0">
                <a:latin typeface="Times New Roman"/>
                <a:cs typeface="Times New Roman"/>
              </a:rPr>
              <a:t>k</a:t>
            </a:r>
            <a:r>
              <a:rPr sz="1200" spc="-15" dirty="0">
                <a:latin typeface="Times New Roman"/>
                <a:cs typeface="Times New Roman"/>
              </a:rPr>
              <a:t>a</a:t>
            </a:r>
            <a:r>
              <a:rPr sz="1200" spc="-10" dirty="0">
                <a:latin typeface="Times New Roman"/>
                <a:cs typeface="Times New Roman"/>
              </a:rPr>
              <a:t>ge</a:t>
            </a:r>
            <a:r>
              <a:rPr sz="1200" spc="-5" dirty="0">
                <a:latin typeface="Times New Roman"/>
                <a:cs typeface="Times New Roman"/>
              </a:rPr>
              <a:t> D</a:t>
            </a:r>
            <a:r>
              <a:rPr sz="1200" spc="10" dirty="0">
                <a:latin typeface="Times New Roman"/>
                <a:cs typeface="Times New Roman"/>
              </a:rPr>
              <a:t>i</a:t>
            </a:r>
            <a:r>
              <a:rPr sz="1200" spc="-15" dirty="0">
                <a:latin typeface="Times New Roman"/>
                <a:cs typeface="Times New Roman"/>
              </a:rPr>
              <a:t>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10</a:t>
            </a:r>
          </a:p>
          <a:p>
            <a:pPr marL="12700" lvl="1">
              <a:tabLst>
                <a:tab pos="241300" algn="l"/>
              </a:tabLst>
            </a:pPr>
            <a:endParaRPr sz="1000" dirty="0">
              <a:latin typeface="Times New Roman"/>
              <a:cs typeface="Times New Roman"/>
            </a:endParaRPr>
          </a:p>
          <a:p>
            <a:pPr marL="12700" lvl="1">
              <a:tabLst>
                <a:tab pos="317500" algn="l"/>
              </a:tabLst>
            </a:pPr>
            <a:r>
              <a:rPr lang="en-IN" sz="1200" spc="-5" dirty="0">
                <a:latin typeface="Times New Roman"/>
                <a:cs typeface="Times New Roman"/>
              </a:rPr>
              <a:t>3.10  </a:t>
            </a:r>
            <a:r>
              <a:rPr sz="1200" spc="-5" dirty="0">
                <a:latin typeface="Times New Roman"/>
                <a:cs typeface="Times New Roman"/>
              </a:rPr>
              <a:t>D</a:t>
            </a:r>
            <a:r>
              <a:rPr sz="1200" spc="-10" dirty="0">
                <a:latin typeface="Times New Roman"/>
                <a:cs typeface="Times New Roman"/>
              </a:rPr>
              <a:t>esign</a:t>
            </a:r>
            <a:r>
              <a:rPr sz="1200" dirty="0">
                <a:latin typeface="Times New Roman"/>
                <a:cs typeface="Times New Roman"/>
              </a:rPr>
              <a:t> </a:t>
            </a:r>
            <a:r>
              <a:rPr sz="1200" spc="5" dirty="0">
                <a:latin typeface="Times New Roman"/>
                <a:cs typeface="Times New Roman"/>
              </a:rPr>
              <a:t>P</a:t>
            </a:r>
            <a:r>
              <a:rPr sz="1200" spc="-15" dirty="0">
                <a:latin typeface="Times New Roman"/>
                <a:cs typeface="Times New Roman"/>
              </a:rPr>
              <a:t>a</a:t>
            </a:r>
            <a:r>
              <a:rPr sz="1200" spc="-5" dirty="0">
                <a:latin typeface="Times New Roman"/>
                <a:cs typeface="Times New Roman"/>
              </a:rPr>
              <a:t>tt</a:t>
            </a:r>
            <a:r>
              <a:rPr sz="1200" spc="-15" dirty="0">
                <a:latin typeface="Times New Roman"/>
                <a:cs typeface="Times New Roman"/>
              </a:rPr>
              <a:t>e</a:t>
            </a:r>
            <a:r>
              <a:rPr sz="1200" dirty="0">
                <a:latin typeface="Times New Roman"/>
                <a:cs typeface="Times New Roman"/>
              </a:rPr>
              <a:t>rns</a:t>
            </a:r>
            <a:r>
              <a:rPr sz="1200" spc="-5" dirty="0">
                <a:latin typeface="Times New Roman"/>
                <a:cs typeface="Times New Roman"/>
              </a:rPr>
              <a:t> Us</a:t>
            </a:r>
            <a:r>
              <a:rPr sz="1200" spc="5" dirty="0">
                <a:latin typeface="Times New Roman"/>
                <a:cs typeface="Times New Roman"/>
              </a:rPr>
              <a:t>e</a:t>
            </a:r>
            <a:r>
              <a:rPr sz="1200" dirty="0">
                <a:latin typeface="Times New Roman"/>
                <a:cs typeface="Times New Roman"/>
              </a:rPr>
              <a:t>d ( </a:t>
            </a:r>
            <a:r>
              <a:rPr sz="1200" spc="-10" dirty="0">
                <a:latin typeface="Times New Roman"/>
                <a:cs typeface="Times New Roman"/>
              </a:rPr>
              <a:t>GR</a:t>
            </a:r>
            <a:r>
              <a:rPr sz="1200" spc="-5" dirty="0">
                <a:latin typeface="Times New Roman"/>
                <a:cs typeface="Times New Roman"/>
              </a:rPr>
              <a:t>AS</a:t>
            </a:r>
            <a:r>
              <a:rPr sz="1200" spc="5" dirty="0">
                <a:latin typeface="Times New Roman"/>
                <a:cs typeface="Times New Roman"/>
              </a:rPr>
              <a:t>P</a:t>
            </a:r>
            <a:r>
              <a:rPr sz="1200" dirty="0">
                <a:latin typeface="Times New Roman"/>
                <a:cs typeface="Times New Roman"/>
              </a:rPr>
              <a:t>, </a:t>
            </a:r>
            <a:r>
              <a:rPr sz="1200" spc="-5" dirty="0" err="1">
                <a:latin typeface="Times New Roman"/>
                <a:cs typeface="Times New Roman"/>
              </a:rPr>
              <a:t>Go</a:t>
            </a:r>
            <a:r>
              <a:rPr sz="1200" spc="-10" dirty="0" err="1">
                <a:latin typeface="Times New Roman"/>
                <a:cs typeface="Times New Roman"/>
              </a:rPr>
              <a:t>F</a:t>
            </a:r>
            <a:r>
              <a:rPr sz="1200" dirty="0">
                <a:latin typeface="Times New Roman"/>
                <a:cs typeface="Times New Roman"/>
              </a:rPr>
              <a:t>)</a:t>
            </a:r>
            <a:r>
              <a:rPr lang="en-IN" sz="1200" dirty="0">
                <a:latin typeface="Times New Roman"/>
                <a:cs typeface="Times New Roman"/>
              </a:rPr>
              <a:t>                                     10</a:t>
            </a:r>
            <a:endParaRPr sz="1200" dirty="0">
              <a:latin typeface="Times New Roman"/>
              <a:cs typeface="Times New Roman"/>
            </a:endParaRPr>
          </a:p>
        </p:txBody>
      </p:sp>
      <p:sp>
        <p:nvSpPr>
          <p:cNvPr id="17" name="object 8">
            <a:extLst>
              <a:ext uri="{FF2B5EF4-FFF2-40B4-BE49-F238E27FC236}">
                <a16:creationId xmlns:a16="http://schemas.microsoft.com/office/drawing/2014/main" id="{DE3809A7-A701-D8D4-64EF-E3D0A1EBE46A}"/>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x</a:t>
            </a:r>
            <a:endParaRPr sz="1100" dirty="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58419" y="1428351"/>
            <a:ext cx="101600" cy="184666"/>
          </a:xfrm>
          <a:prstGeom prst="rect">
            <a:avLst/>
          </a:prstGeom>
        </p:spPr>
        <p:txBody>
          <a:bodyPr vert="horz" wrap="square" lIns="0" tIns="0" rIns="0" bIns="0" rtlCol="0">
            <a:spAutoFit/>
          </a:bodyPr>
          <a:lstStyle/>
          <a:p>
            <a:pPr marL="12700"/>
            <a:r>
              <a:rPr sz="1200" b="1" dirty="0">
                <a:latin typeface="Times New Roman"/>
                <a:cs typeface="Times New Roman"/>
              </a:rPr>
              <a:t>4</a:t>
            </a:r>
            <a:endParaRPr sz="1200" dirty="0">
              <a:latin typeface="Times New Roman"/>
              <a:cs typeface="Times New Roman"/>
            </a:endParaRPr>
          </a:p>
        </p:txBody>
      </p:sp>
      <p:sp>
        <p:nvSpPr>
          <p:cNvPr id="4" name="object 4"/>
          <p:cNvSpPr txBox="1"/>
          <p:nvPr/>
        </p:nvSpPr>
        <p:spPr>
          <a:xfrm>
            <a:off x="1722883" y="1428351"/>
            <a:ext cx="1482090" cy="184666"/>
          </a:xfrm>
          <a:prstGeom prst="rect">
            <a:avLst/>
          </a:prstGeom>
        </p:spPr>
        <p:txBody>
          <a:bodyPr vert="horz" wrap="square" lIns="0" tIns="0" rIns="0" bIns="0" rtlCol="0">
            <a:spAutoFit/>
          </a:bodyPr>
          <a:lstStyle/>
          <a:p>
            <a:pPr marL="12700"/>
            <a:r>
              <a:rPr sz="1200" b="1" spc="-5" dirty="0">
                <a:latin typeface="Times New Roman"/>
                <a:cs typeface="Times New Roman"/>
              </a:rPr>
              <a:t>IM</a:t>
            </a:r>
            <a:r>
              <a:rPr sz="1200" b="1" spc="-10" dirty="0">
                <a:latin typeface="Times New Roman"/>
                <a:cs typeface="Times New Roman"/>
              </a:rPr>
              <a:t>PLE</a:t>
            </a:r>
            <a:r>
              <a:rPr sz="1200" b="1" spc="-20" dirty="0">
                <a:latin typeface="Times New Roman"/>
                <a:cs typeface="Times New Roman"/>
              </a:rPr>
              <a:t>M</a:t>
            </a:r>
            <a:r>
              <a:rPr sz="1200" b="1" spc="-10" dirty="0">
                <a:latin typeface="Times New Roman"/>
                <a:cs typeface="Times New Roman"/>
              </a:rPr>
              <a:t>E</a:t>
            </a:r>
            <a:r>
              <a:rPr sz="1200" b="1" spc="-5" dirty="0">
                <a:latin typeface="Times New Roman"/>
                <a:cs typeface="Times New Roman"/>
              </a:rPr>
              <a:t>NTAT</a:t>
            </a:r>
            <a:r>
              <a:rPr sz="1200" b="1" dirty="0">
                <a:latin typeface="Times New Roman"/>
                <a:cs typeface="Times New Roman"/>
              </a:rPr>
              <a:t>ION</a:t>
            </a:r>
            <a:endParaRPr sz="1200" dirty="0">
              <a:latin typeface="Times New Roman"/>
              <a:cs typeface="Times New Roman"/>
            </a:endParaRPr>
          </a:p>
        </p:txBody>
      </p:sp>
      <p:sp>
        <p:nvSpPr>
          <p:cNvPr id="5" name="object 5"/>
          <p:cNvSpPr txBox="1"/>
          <p:nvPr/>
        </p:nvSpPr>
        <p:spPr>
          <a:xfrm>
            <a:off x="1779271" y="1780395"/>
            <a:ext cx="5383529" cy="900246"/>
          </a:xfrm>
          <a:prstGeom prst="rect">
            <a:avLst/>
          </a:prstGeom>
        </p:spPr>
        <p:txBody>
          <a:bodyPr vert="horz" wrap="square" lIns="0" tIns="0" rIns="0" bIns="0" rtlCol="0">
            <a:spAutoFit/>
          </a:bodyPr>
          <a:lstStyle/>
          <a:p>
            <a:pPr marL="12700" lvl="1">
              <a:tabLst>
                <a:tab pos="241935" algn="l"/>
              </a:tabLst>
            </a:pPr>
            <a:r>
              <a:rPr lang="en-IN" sz="1200" spc="-15" dirty="0">
                <a:latin typeface="Times New Roman"/>
                <a:cs typeface="Times New Roman"/>
              </a:rPr>
              <a:t>4.1    </a:t>
            </a:r>
            <a:r>
              <a:rPr sz="1200" spc="-15" dirty="0">
                <a:latin typeface="Times New Roman"/>
                <a:cs typeface="Times New Roman"/>
              </a:rPr>
              <a:t>Modul</a:t>
            </a:r>
            <a:r>
              <a:rPr sz="1200" spc="-10" dirty="0">
                <a:latin typeface="Times New Roman"/>
                <a:cs typeface="Times New Roman"/>
              </a:rPr>
              <a:t>e</a:t>
            </a:r>
            <a:r>
              <a:rPr sz="1200" spc="-20" dirty="0">
                <a:latin typeface="Times New Roman"/>
                <a:cs typeface="Times New Roman"/>
              </a:rPr>
              <a:t> </a:t>
            </a:r>
            <a:r>
              <a:rPr sz="1200" spc="-15" dirty="0">
                <a:latin typeface="Times New Roman"/>
                <a:cs typeface="Times New Roman"/>
              </a:rPr>
              <a:t>D</a:t>
            </a:r>
            <a:r>
              <a:rPr sz="1200" spc="-30" dirty="0">
                <a:latin typeface="Times New Roman"/>
                <a:cs typeface="Times New Roman"/>
              </a:rPr>
              <a:t>e</a:t>
            </a:r>
            <a:r>
              <a:rPr sz="1200" spc="-5" dirty="0">
                <a:latin typeface="Times New Roman"/>
                <a:cs typeface="Times New Roman"/>
              </a:rPr>
              <a:t>s</a:t>
            </a:r>
            <a:r>
              <a:rPr sz="1200" spc="-20" dirty="0">
                <a:latin typeface="Times New Roman"/>
                <a:cs typeface="Times New Roman"/>
              </a:rPr>
              <a:t>cr</a:t>
            </a:r>
            <a:r>
              <a:rPr sz="1200" spc="-15" dirty="0">
                <a:latin typeface="Times New Roman"/>
                <a:cs typeface="Times New Roman"/>
              </a:rPr>
              <a:t>ipt</a:t>
            </a:r>
            <a:r>
              <a:rPr sz="1200" spc="-5" dirty="0">
                <a:latin typeface="Times New Roman"/>
                <a:cs typeface="Times New Roman"/>
              </a:rPr>
              <a:t>i</a:t>
            </a:r>
            <a:r>
              <a:rPr sz="1200" spc="-20" dirty="0">
                <a:latin typeface="Times New Roman"/>
                <a:cs typeface="Times New Roman"/>
              </a:rPr>
              <a:t>o</a:t>
            </a:r>
            <a:r>
              <a:rPr sz="1200" dirty="0">
                <a:latin typeface="Times New Roman"/>
                <a:cs typeface="Times New Roman"/>
              </a:rPr>
              <a:t>n</a:t>
            </a:r>
            <a:r>
              <a:rPr lang="en-IN" sz="1200" dirty="0">
                <a:latin typeface="Times New Roman"/>
                <a:cs typeface="Times New Roman"/>
              </a:rPr>
              <a:t>                                                                 11</a:t>
            </a:r>
          </a:p>
          <a:p>
            <a:pPr marL="12700" lvl="1">
              <a:tabLst>
                <a:tab pos="241935" algn="l"/>
              </a:tabLst>
            </a:pPr>
            <a:endParaRPr sz="1150" dirty="0">
              <a:latin typeface="Times New Roman"/>
              <a:cs typeface="Times New Roman"/>
            </a:endParaRPr>
          </a:p>
          <a:p>
            <a:pPr marL="12700" lvl="1">
              <a:tabLst>
                <a:tab pos="241935" algn="l"/>
              </a:tabLst>
            </a:pPr>
            <a:r>
              <a:rPr lang="en-IN" sz="1200" spc="-10" dirty="0">
                <a:latin typeface="Times New Roman"/>
                <a:cs typeface="Times New Roman"/>
              </a:rPr>
              <a:t>4.2    </a:t>
            </a:r>
            <a:r>
              <a:rPr sz="1200" spc="-10" dirty="0">
                <a:latin typeface="Times New Roman"/>
                <a:cs typeface="Times New Roman"/>
              </a:rPr>
              <a:t>T</a:t>
            </a:r>
            <a:r>
              <a:rPr sz="1200" spc="-20" dirty="0">
                <a:latin typeface="Times New Roman"/>
                <a:cs typeface="Times New Roman"/>
              </a:rPr>
              <a:t>e</a:t>
            </a:r>
            <a:r>
              <a:rPr sz="1200" spc="-15" dirty="0">
                <a:latin typeface="Times New Roman"/>
                <a:cs typeface="Times New Roman"/>
              </a:rPr>
              <a:t>c</a:t>
            </a:r>
            <a:r>
              <a:rPr sz="1200" spc="-10" dirty="0">
                <a:latin typeface="Times New Roman"/>
                <a:cs typeface="Times New Roman"/>
              </a:rPr>
              <a:t>hnology</a:t>
            </a:r>
            <a:r>
              <a:rPr sz="1200" dirty="0">
                <a:latin typeface="Times New Roman"/>
                <a:cs typeface="Times New Roman"/>
              </a:rPr>
              <a:t> </a:t>
            </a:r>
            <a:r>
              <a:rPr sz="1200" spc="-5" dirty="0">
                <a:latin typeface="Times New Roman"/>
                <a:cs typeface="Times New Roman"/>
              </a:rPr>
              <a:t>De</a:t>
            </a:r>
            <a:r>
              <a:rPr sz="1200" spc="10" dirty="0">
                <a:latin typeface="Times New Roman"/>
                <a:cs typeface="Times New Roman"/>
              </a:rPr>
              <a:t>s</a:t>
            </a:r>
            <a:r>
              <a:rPr sz="1200" spc="-15" dirty="0">
                <a:latin typeface="Times New Roman"/>
                <a:cs typeface="Times New Roman"/>
              </a:rPr>
              <a:t>c</a:t>
            </a:r>
            <a:r>
              <a:rPr sz="1200" spc="-5" dirty="0">
                <a:latin typeface="Times New Roman"/>
                <a:cs typeface="Times New Roman"/>
              </a:rPr>
              <a:t>riptio</a:t>
            </a:r>
            <a:r>
              <a:rPr sz="1200" dirty="0">
                <a:latin typeface="Times New Roman"/>
                <a:cs typeface="Times New Roman"/>
              </a:rPr>
              <a:t>n</a:t>
            </a:r>
            <a:r>
              <a:rPr lang="en-IN" sz="1200" dirty="0">
                <a:latin typeface="Times New Roman"/>
                <a:cs typeface="Times New Roman"/>
              </a:rPr>
              <a:t>                                                          11</a:t>
            </a:r>
            <a:endParaRPr sz="1200" dirty="0">
              <a:latin typeface="Times New Roman"/>
              <a:cs typeface="Times New Roman"/>
            </a:endParaRPr>
          </a:p>
          <a:p>
            <a:pPr lvl="1">
              <a:spcBef>
                <a:spcPts val="19"/>
              </a:spcBef>
              <a:buFont typeface="Times New Roman"/>
              <a:buAutoNum type="arabicPeriod"/>
            </a:pPr>
            <a:endParaRPr sz="1100" dirty="0">
              <a:latin typeface="Times New Roman"/>
              <a:cs typeface="Times New Roman"/>
            </a:endParaRPr>
          </a:p>
          <a:p>
            <a:pPr marL="12700" lvl="1">
              <a:tabLst>
                <a:tab pos="241300" algn="l"/>
              </a:tabLst>
            </a:pPr>
            <a:r>
              <a:rPr lang="en-IN" sz="1200" spc="-10" dirty="0">
                <a:latin typeface="Times New Roman"/>
                <a:cs typeface="Times New Roman"/>
              </a:rPr>
              <a:t>4.3    </a:t>
            </a:r>
            <a:r>
              <a:rPr sz="1200" spc="-10" dirty="0">
                <a:latin typeface="Times New Roman"/>
                <a:cs typeface="Times New Roman"/>
              </a:rPr>
              <a:t>Code</a:t>
            </a:r>
            <a:r>
              <a:rPr sz="1200" spc="-5" dirty="0">
                <a:latin typeface="Times New Roman"/>
                <a:cs typeface="Times New Roman"/>
              </a:rPr>
              <a:t> </a:t>
            </a:r>
            <a:r>
              <a:rPr sz="1200" dirty="0">
                <a:latin typeface="Times New Roman"/>
                <a:cs typeface="Times New Roman"/>
              </a:rPr>
              <a:t>S</a:t>
            </a:r>
            <a:r>
              <a:rPr sz="1200" spc="-5" dirty="0">
                <a:latin typeface="Times New Roman"/>
                <a:cs typeface="Times New Roman"/>
              </a:rPr>
              <a:t>nippets</a:t>
            </a:r>
            <a:r>
              <a:rPr lang="en-IN" sz="1200" spc="-5" dirty="0">
                <a:latin typeface="Times New Roman"/>
                <a:cs typeface="Times New Roman"/>
              </a:rPr>
              <a:t>                                                                          12   </a:t>
            </a:r>
            <a:endParaRPr sz="1200" dirty="0">
              <a:latin typeface="Times New Roman"/>
              <a:cs typeface="Times New Roman"/>
            </a:endParaRPr>
          </a:p>
        </p:txBody>
      </p:sp>
      <p:sp>
        <p:nvSpPr>
          <p:cNvPr id="6" name="object 6"/>
          <p:cNvSpPr txBox="1"/>
          <p:nvPr/>
        </p:nvSpPr>
        <p:spPr>
          <a:xfrm>
            <a:off x="1779272" y="2804905"/>
            <a:ext cx="5612128" cy="446276"/>
          </a:xfrm>
          <a:prstGeom prst="rect">
            <a:avLst/>
          </a:prstGeom>
        </p:spPr>
        <p:txBody>
          <a:bodyPr vert="horz" wrap="square" lIns="0" tIns="0" rIns="0" bIns="0" rtlCol="0">
            <a:spAutoFit/>
          </a:bodyPr>
          <a:lstStyle/>
          <a:p>
            <a:pPr marL="12700"/>
            <a:r>
              <a:rPr sz="1200" dirty="0">
                <a:latin typeface="Times New Roman"/>
                <a:cs typeface="Times New Roman"/>
              </a:rPr>
              <a:t>4.4</a:t>
            </a:r>
            <a:r>
              <a:rPr lang="en-IN" sz="1200" dirty="0">
                <a:latin typeface="Times New Roman"/>
                <a:cs typeface="Times New Roman"/>
              </a:rPr>
              <a:t>    </a:t>
            </a:r>
            <a:r>
              <a:rPr sz="1200" dirty="0">
                <a:latin typeface="Times New Roman"/>
                <a:cs typeface="Times New Roman"/>
              </a:rPr>
              <a:t>S</a:t>
            </a:r>
            <a:r>
              <a:rPr sz="1200" spc="-15" dirty="0">
                <a:latin typeface="Times New Roman"/>
                <a:cs typeface="Times New Roman"/>
              </a:rPr>
              <a:t>c</a:t>
            </a:r>
            <a:r>
              <a:rPr sz="1200" spc="-5" dirty="0">
                <a:latin typeface="Times New Roman"/>
                <a:cs typeface="Times New Roman"/>
              </a:rPr>
              <a:t>r</a:t>
            </a:r>
            <a:r>
              <a:rPr sz="1200" spc="-20" dirty="0">
                <a:latin typeface="Times New Roman"/>
                <a:cs typeface="Times New Roman"/>
              </a:rPr>
              <a:t>e</a:t>
            </a:r>
            <a:r>
              <a:rPr sz="1200" spc="-15" dirty="0">
                <a:latin typeface="Times New Roman"/>
                <a:cs typeface="Times New Roman"/>
              </a:rPr>
              <a:t>e</a:t>
            </a:r>
            <a:r>
              <a:rPr sz="1200" spc="-10" dirty="0">
                <a:latin typeface="Times New Roman"/>
                <a:cs typeface="Times New Roman"/>
              </a:rPr>
              <a:t>nshot</a:t>
            </a:r>
            <a:r>
              <a:rPr sz="1200" dirty="0">
                <a:latin typeface="Times New Roman"/>
                <a:cs typeface="Times New Roman"/>
              </a:rPr>
              <a:t>s</a:t>
            </a:r>
            <a:r>
              <a:rPr lang="en-IN" sz="1200" dirty="0">
                <a:latin typeface="Times New Roman"/>
                <a:cs typeface="Times New Roman"/>
              </a:rPr>
              <a:t>                                                                             17</a:t>
            </a:r>
            <a:endParaRPr sz="1200" dirty="0">
              <a:latin typeface="Times New Roman"/>
              <a:cs typeface="Times New Roman"/>
            </a:endParaRPr>
          </a:p>
          <a:p>
            <a:pPr marL="12700">
              <a:spcBef>
                <a:spcPts val="550"/>
              </a:spcBef>
            </a:pPr>
            <a:r>
              <a:rPr sz="1200" b="1" spc="-10" dirty="0">
                <a:latin typeface="Times New Roman"/>
                <a:cs typeface="Times New Roman"/>
              </a:rPr>
              <a:t>TEST</a:t>
            </a:r>
            <a:r>
              <a:rPr sz="1200" b="1" spc="-5" dirty="0">
                <a:latin typeface="Times New Roman"/>
                <a:cs typeface="Times New Roman"/>
              </a:rPr>
              <a:t>ING</a:t>
            </a:r>
            <a:endParaRPr sz="1200" dirty="0">
              <a:latin typeface="Times New Roman"/>
              <a:cs typeface="Times New Roman"/>
            </a:endParaRPr>
          </a:p>
        </p:txBody>
      </p:sp>
      <p:sp>
        <p:nvSpPr>
          <p:cNvPr id="7" name="object 7"/>
          <p:cNvSpPr txBox="1"/>
          <p:nvPr/>
        </p:nvSpPr>
        <p:spPr>
          <a:xfrm>
            <a:off x="1062030" y="3029521"/>
            <a:ext cx="101600" cy="184666"/>
          </a:xfrm>
          <a:prstGeom prst="rect">
            <a:avLst/>
          </a:prstGeom>
        </p:spPr>
        <p:txBody>
          <a:bodyPr vert="horz" wrap="square" lIns="0" tIns="0" rIns="0" bIns="0" rtlCol="0">
            <a:spAutoFit/>
          </a:bodyPr>
          <a:lstStyle/>
          <a:p>
            <a:pPr marL="12700"/>
            <a:r>
              <a:rPr sz="1200" b="1" dirty="0">
                <a:latin typeface="Times New Roman"/>
                <a:cs typeface="Times New Roman"/>
              </a:rPr>
              <a:t>5</a:t>
            </a:r>
            <a:endParaRPr sz="1200" dirty="0">
              <a:latin typeface="Times New Roman"/>
              <a:cs typeface="Times New Roman"/>
            </a:endParaRPr>
          </a:p>
        </p:txBody>
      </p:sp>
      <p:sp>
        <p:nvSpPr>
          <p:cNvPr id="8" name="object 8"/>
          <p:cNvSpPr txBox="1"/>
          <p:nvPr/>
        </p:nvSpPr>
        <p:spPr>
          <a:xfrm>
            <a:off x="1779271" y="3394495"/>
            <a:ext cx="5307329" cy="892552"/>
          </a:xfrm>
          <a:prstGeom prst="rect">
            <a:avLst/>
          </a:prstGeom>
        </p:spPr>
        <p:txBody>
          <a:bodyPr vert="horz" wrap="square" lIns="0" tIns="0" rIns="0" bIns="0" rtlCol="0">
            <a:spAutoFit/>
          </a:bodyPr>
          <a:lstStyle/>
          <a:p>
            <a:pPr marL="12700" lvl="1">
              <a:tabLst>
                <a:tab pos="241300" algn="l"/>
              </a:tabLst>
            </a:pPr>
            <a:r>
              <a:rPr lang="en-IN" sz="1200" spc="-10" dirty="0">
                <a:latin typeface="Times New Roman"/>
                <a:cs typeface="Times New Roman"/>
              </a:rPr>
              <a:t>5.1    </a:t>
            </a:r>
            <a:r>
              <a:rPr sz="1200" spc="-10" dirty="0">
                <a:latin typeface="Times New Roman"/>
                <a:cs typeface="Times New Roman"/>
              </a:rPr>
              <a:t>T</a:t>
            </a:r>
            <a:r>
              <a:rPr sz="1200" spc="-20" dirty="0">
                <a:latin typeface="Times New Roman"/>
                <a:cs typeface="Times New Roman"/>
              </a:rPr>
              <a:t>e</a:t>
            </a:r>
            <a:r>
              <a:rPr sz="1200" spc="-10" dirty="0">
                <a:latin typeface="Times New Roman"/>
                <a:cs typeface="Times New Roman"/>
              </a:rPr>
              <a:t>st</a:t>
            </a:r>
            <a:r>
              <a:rPr sz="1200" dirty="0">
                <a:latin typeface="Times New Roman"/>
                <a:cs typeface="Times New Roman"/>
              </a:rPr>
              <a:t>ing S</a:t>
            </a:r>
            <a:r>
              <a:rPr sz="1200" spc="-5" dirty="0">
                <a:latin typeface="Times New Roman"/>
                <a:cs typeface="Times New Roman"/>
              </a:rPr>
              <a:t>tr</a:t>
            </a:r>
            <a:r>
              <a:rPr sz="1200" spc="-20" dirty="0">
                <a:latin typeface="Times New Roman"/>
                <a:cs typeface="Times New Roman"/>
              </a:rPr>
              <a:t>a</a:t>
            </a:r>
            <a:r>
              <a:rPr sz="1200" spc="-10" dirty="0">
                <a:latin typeface="Times New Roman"/>
                <a:cs typeface="Times New Roman"/>
              </a:rPr>
              <a:t>tegy</a:t>
            </a:r>
            <a:r>
              <a:rPr lang="en-IN" sz="1200" spc="-10" dirty="0">
                <a:latin typeface="Times New Roman"/>
                <a:cs typeface="Times New Roman"/>
              </a:rPr>
              <a:t>                                                                         20</a:t>
            </a:r>
            <a:endParaRPr sz="1200" dirty="0">
              <a:latin typeface="Times New Roman"/>
              <a:cs typeface="Times New Roman"/>
            </a:endParaRPr>
          </a:p>
          <a:p>
            <a:pPr lvl="1">
              <a:spcBef>
                <a:spcPts val="7"/>
              </a:spcBef>
              <a:buFont typeface="Times New Roman"/>
              <a:buAutoNum type="arabicPeriod"/>
            </a:pPr>
            <a:endParaRPr sz="1100" dirty="0">
              <a:latin typeface="Times New Roman"/>
              <a:cs typeface="Times New Roman"/>
            </a:endParaRPr>
          </a:p>
          <a:p>
            <a:pPr marL="12700" lvl="1">
              <a:tabLst>
                <a:tab pos="241300" algn="l"/>
              </a:tabLst>
            </a:pPr>
            <a:r>
              <a:rPr lang="en-IN" sz="1200" dirty="0">
                <a:latin typeface="Times New Roman"/>
                <a:cs typeface="Times New Roman"/>
              </a:rPr>
              <a:t>5.2    </a:t>
            </a:r>
            <a:r>
              <a:rPr sz="1200" dirty="0">
                <a:latin typeface="Times New Roman"/>
                <a:cs typeface="Times New Roman"/>
              </a:rPr>
              <a:t>S</a:t>
            </a:r>
            <a:r>
              <a:rPr sz="1200" spc="-15" dirty="0">
                <a:latin typeface="Times New Roman"/>
                <a:cs typeface="Times New Roman"/>
              </a:rPr>
              <a:t>a</a:t>
            </a:r>
            <a:r>
              <a:rPr sz="1200" spc="-10" dirty="0">
                <a:latin typeface="Times New Roman"/>
                <a:cs typeface="Times New Roman"/>
              </a:rPr>
              <a:t>mple</a:t>
            </a:r>
            <a:r>
              <a:rPr sz="1200" spc="-5" dirty="0">
                <a:latin typeface="Times New Roman"/>
                <a:cs typeface="Times New Roman"/>
              </a:rPr>
              <a:t> </a:t>
            </a:r>
            <a:r>
              <a:rPr sz="1200" spc="-10" dirty="0">
                <a:latin typeface="Times New Roman"/>
                <a:cs typeface="Times New Roman"/>
              </a:rPr>
              <a:t>T</a:t>
            </a:r>
            <a:r>
              <a:rPr sz="1200" spc="-20" dirty="0">
                <a:latin typeface="Times New Roman"/>
                <a:cs typeface="Times New Roman"/>
              </a:rPr>
              <a:t>e</a:t>
            </a:r>
            <a:r>
              <a:rPr sz="1200" spc="-10" dirty="0">
                <a:latin typeface="Times New Roman"/>
                <a:cs typeface="Times New Roman"/>
              </a:rPr>
              <a:t>s</a:t>
            </a:r>
            <a:r>
              <a:rPr sz="1200" spc="-5" dirty="0">
                <a:latin typeface="Times New Roman"/>
                <a:cs typeface="Times New Roman"/>
              </a:rPr>
              <a:t>t</a:t>
            </a:r>
            <a:r>
              <a:rPr sz="1200" dirty="0">
                <a:latin typeface="Times New Roman"/>
                <a:cs typeface="Times New Roman"/>
              </a:rPr>
              <a:t> </a:t>
            </a:r>
            <a:r>
              <a:rPr sz="1200" spc="-5" dirty="0">
                <a:latin typeface="Times New Roman"/>
                <a:cs typeface="Times New Roman"/>
              </a:rPr>
              <a:t>C</a:t>
            </a:r>
            <a:r>
              <a:rPr sz="1200" spc="-15" dirty="0">
                <a:latin typeface="Times New Roman"/>
                <a:cs typeface="Times New Roman"/>
              </a:rPr>
              <a:t>a</a:t>
            </a:r>
            <a:r>
              <a:rPr sz="1200" spc="-5" dirty="0">
                <a:latin typeface="Times New Roman"/>
                <a:cs typeface="Times New Roman"/>
              </a:rPr>
              <a:t>se</a:t>
            </a:r>
            <a:r>
              <a:rPr sz="1200" dirty="0">
                <a:latin typeface="Times New Roman"/>
                <a:cs typeface="Times New Roman"/>
              </a:rPr>
              <a:t>s</a:t>
            </a:r>
            <a:r>
              <a:rPr lang="en-IN" sz="1200" dirty="0">
                <a:latin typeface="Times New Roman"/>
                <a:cs typeface="Times New Roman"/>
              </a:rPr>
              <a:t>                                                                   20</a:t>
            </a:r>
            <a:endParaRPr sz="1200" dirty="0">
              <a:latin typeface="Times New Roman"/>
              <a:cs typeface="Times New Roman"/>
            </a:endParaRPr>
          </a:p>
          <a:p>
            <a:pPr lvl="1">
              <a:spcBef>
                <a:spcPts val="19"/>
              </a:spcBef>
              <a:buFont typeface="Times New Roman"/>
              <a:buAutoNum type="arabicPeriod"/>
            </a:pPr>
            <a:endParaRPr sz="1100" dirty="0">
              <a:latin typeface="Times New Roman"/>
              <a:cs typeface="Times New Roman"/>
            </a:endParaRPr>
          </a:p>
          <a:p>
            <a:pPr marL="12700" lvl="1">
              <a:tabLst>
                <a:tab pos="241300" algn="l"/>
              </a:tabLst>
            </a:pPr>
            <a:r>
              <a:rPr lang="en-IN" sz="1200" spc="-10" dirty="0">
                <a:latin typeface="Times New Roman"/>
                <a:cs typeface="Times New Roman"/>
              </a:rPr>
              <a:t>5.3    </a:t>
            </a:r>
            <a:r>
              <a:rPr sz="1200" spc="-10" dirty="0">
                <a:latin typeface="Times New Roman"/>
                <a:cs typeface="Times New Roman"/>
              </a:rPr>
              <a:t>T</a:t>
            </a:r>
            <a:r>
              <a:rPr sz="1200" spc="-20" dirty="0">
                <a:latin typeface="Times New Roman"/>
                <a:cs typeface="Times New Roman"/>
              </a:rPr>
              <a:t>e</a:t>
            </a:r>
            <a:r>
              <a:rPr sz="1200" spc="-10" dirty="0">
                <a:latin typeface="Times New Roman"/>
                <a:cs typeface="Times New Roman"/>
              </a:rPr>
              <a:t>s</a:t>
            </a:r>
            <a:r>
              <a:rPr sz="1200" spc="-5" dirty="0">
                <a:latin typeface="Times New Roman"/>
                <a:cs typeface="Times New Roman"/>
              </a:rPr>
              <a:t>t</a:t>
            </a:r>
            <a:r>
              <a:rPr sz="1200" dirty="0">
                <a:latin typeface="Times New Roman"/>
                <a:cs typeface="Times New Roman"/>
              </a:rPr>
              <a:t> </a:t>
            </a:r>
            <a:r>
              <a:rPr sz="1200" spc="-5" dirty="0">
                <a:latin typeface="Times New Roman"/>
                <a:cs typeface="Times New Roman"/>
              </a:rPr>
              <a:t>R</a:t>
            </a:r>
            <a:r>
              <a:rPr sz="1200" spc="-10" dirty="0">
                <a:latin typeface="Times New Roman"/>
                <a:cs typeface="Times New Roman"/>
              </a:rPr>
              <a:t>esul</a:t>
            </a:r>
            <a:r>
              <a:rPr sz="1200" dirty="0">
                <a:latin typeface="Times New Roman"/>
                <a:cs typeface="Times New Roman"/>
              </a:rPr>
              <a:t>ts</a:t>
            </a:r>
            <a:r>
              <a:rPr lang="en-IN" sz="1200" dirty="0">
                <a:latin typeface="Times New Roman"/>
                <a:cs typeface="Times New Roman"/>
              </a:rPr>
              <a:t>                                                                              21</a:t>
            </a:r>
            <a:endParaRPr sz="1200" dirty="0">
              <a:latin typeface="Times New Roman"/>
              <a:cs typeface="Times New Roman"/>
            </a:endParaRPr>
          </a:p>
        </p:txBody>
      </p:sp>
      <p:sp>
        <p:nvSpPr>
          <p:cNvPr id="9" name="object 9"/>
          <p:cNvSpPr txBox="1"/>
          <p:nvPr/>
        </p:nvSpPr>
        <p:spPr>
          <a:xfrm>
            <a:off x="1055371" y="4508738"/>
            <a:ext cx="101600" cy="184666"/>
          </a:xfrm>
          <a:prstGeom prst="rect">
            <a:avLst/>
          </a:prstGeom>
        </p:spPr>
        <p:txBody>
          <a:bodyPr vert="horz" wrap="square" lIns="0" tIns="0" rIns="0" bIns="0" rtlCol="0">
            <a:spAutoFit/>
          </a:bodyPr>
          <a:lstStyle/>
          <a:p>
            <a:pPr marL="12700"/>
            <a:r>
              <a:rPr sz="1200" b="1" dirty="0">
                <a:latin typeface="Times New Roman"/>
                <a:cs typeface="Times New Roman"/>
              </a:rPr>
              <a:t>6</a:t>
            </a:r>
            <a:endParaRPr sz="1200">
              <a:latin typeface="Times New Roman"/>
              <a:cs typeface="Times New Roman"/>
            </a:endParaRPr>
          </a:p>
        </p:txBody>
      </p:sp>
      <p:sp>
        <p:nvSpPr>
          <p:cNvPr id="10" name="object 10"/>
          <p:cNvSpPr txBox="1"/>
          <p:nvPr/>
        </p:nvSpPr>
        <p:spPr>
          <a:xfrm>
            <a:off x="1779272" y="4508738"/>
            <a:ext cx="4621528" cy="707886"/>
          </a:xfrm>
          <a:prstGeom prst="rect">
            <a:avLst/>
          </a:prstGeom>
        </p:spPr>
        <p:txBody>
          <a:bodyPr vert="horz" wrap="square" lIns="0" tIns="0" rIns="0" bIns="0" rtlCol="0">
            <a:spAutoFit/>
          </a:bodyPr>
          <a:lstStyle/>
          <a:p>
            <a:pPr marL="12700"/>
            <a:r>
              <a:rPr sz="1200" b="1" spc="-5" dirty="0">
                <a:latin typeface="Times New Roman"/>
                <a:cs typeface="Times New Roman"/>
              </a:rPr>
              <a:t>CONC</a:t>
            </a:r>
            <a:r>
              <a:rPr sz="1200" b="1" spc="-10" dirty="0">
                <a:latin typeface="Times New Roman"/>
                <a:cs typeface="Times New Roman"/>
              </a:rPr>
              <a:t>L</a:t>
            </a:r>
            <a:r>
              <a:rPr sz="1200" b="1" spc="-5" dirty="0">
                <a:latin typeface="Times New Roman"/>
                <a:cs typeface="Times New Roman"/>
              </a:rPr>
              <a:t>USI</a:t>
            </a:r>
            <a:r>
              <a:rPr sz="1200" b="1" spc="5" dirty="0">
                <a:latin typeface="Times New Roman"/>
                <a:cs typeface="Times New Roman"/>
              </a:rPr>
              <a:t>O</a:t>
            </a:r>
            <a:r>
              <a:rPr sz="1200" b="1" dirty="0">
                <a:latin typeface="Times New Roman"/>
                <a:cs typeface="Times New Roman"/>
              </a:rPr>
              <a:t>N</a:t>
            </a:r>
            <a:r>
              <a:rPr sz="1200" b="1" spc="-5" dirty="0">
                <a:latin typeface="Times New Roman"/>
                <a:cs typeface="Times New Roman"/>
              </a:rPr>
              <a:t> AN</a:t>
            </a:r>
            <a:r>
              <a:rPr sz="1200" b="1" dirty="0">
                <a:latin typeface="Times New Roman"/>
                <a:cs typeface="Times New Roman"/>
              </a:rPr>
              <a:t>D</a:t>
            </a:r>
            <a:r>
              <a:rPr sz="1200" b="1" spc="-5" dirty="0">
                <a:latin typeface="Times New Roman"/>
                <a:cs typeface="Times New Roman"/>
              </a:rPr>
              <a:t> FUTUR</a:t>
            </a:r>
            <a:r>
              <a:rPr sz="1200" b="1" spc="-10" dirty="0">
                <a:latin typeface="Times New Roman"/>
                <a:cs typeface="Times New Roman"/>
              </a:rPr>
              <a:t>E</a:t>
            </a:r>
            <a:r>
              <a:rPr sz="1200" b="1" dirty="0">
                <a:latin typeface="Times New Roman"/>
                <a:cs typeface="Times New Roman"/>
              </a:rPr>
              <a:t> </a:t>
            </a:r>
            <a:r>
              <a:rPr sz="1200" b="1" spc="-10" dirty="0">
                <a:latin typeface="Times New Roman"/>
                <a:cs typeface="Times New Roman"/>
              </a:rPr>
              <a:t>E</a:t>
            </a:r>
            <a:r>
              <a:rPr sz="1200" b="1" spc="-5" dirty="0">
                <a:latin typeface="Times New Roman"/>
                <a:cs typeface="Times New Roman"/>
              </a:rPr>
              <a:t>NHANCE</a:t>
            </a:r>
            <a:r>
              <a:rPr sz="1200" b="1" spc="5" dirty="0">
                <a:latin typeface="Times New Roman"/>
                <a:cs typeface="Times New Roman"/>
              </a:rPr>
              <a:t>M</a:t>
            </a:r>
            <a:r>
              <a:rPr sz="1200" b="1" spc="-10" dirty="0">
                <a:latin typeface="Times New Roman"/>
                <a:cs typeface="Times New Roman"/>
              </a:rPr>
              <a:t>E</a:t>
            </a:r>
            <a:r>
              <a:rPr sz="1200" b="1" spc="-5" dirty="0">
                <a:latin typeface="Times New Roman"/>
                <a:cs typeface="Times New Roman"/>
              </a:rPr>
              <a:t>NT</a:t>
            </a:r>
            <a:endParaRPr sz="1200" dirty="0">
              <a:latin typeface="Times New Roman"/>
              <a:cs typeface="Times New Roman"/>
            </a:endParaRPr>
          </a:p>
          <a:p>
            <a:pPr marL="12700" lvl="1">
              <a:spcBef>
                <a:spcPts val="555"/>
              </a:spcBef>
              <a:tabLst>
                <a:tab pos="241300" algn="l"/>
              </a:tabLst>
            </a:pPr>
            <a:r>
              <a:rPr lang="en-IN" sz="1200" spc="-10" dirty="0">
                <a:latin typeface="Times New Roman"/>
                <a:cs typeface="Times New Roman"/>
              </a:rPr>
              <a:t>6.1    </a:t>
            </a:r>
            <a:r>
              <a:rPr sz="1200" spc="-10" dirty="0">
                <a:latin typeface="Times New Roman"/>
                <a:cs typeface="Times New Roman"/>
              </a:rPr>
              <a:t>Con</a:t>
            </a:r>
            <a:r>
              <a:rPr sz="1200" spc="-15" dirty="0">
                <a:latin typeface="Times New Roman"/>
                <a:cs typeface="Times New Roman"/>
              </a:rPr>
              <a:t>c</a:t>
            </a:r>
            <a:r>
              <a:rPr sz="1200" spc="-5" dirty="0">
                <a:latin typeface="Times New Roman"/>
                <a:cs typeface="Times New Roman"/>
              </a:rPr>
              <a:t>lusi</a:t>
            </a:r>
            <a:r>
              <a:rPr sz="1200" dirty="0">
                <a:latin typeface="Times New Roman"/>
                <a:cs typeface="Times New Roman"/>
              </a:rPr>
              <a:t>on</a:t>
            </a:r>
            <a:r>
              <a:rPr lang="en-IN" sz="1200" dirty="0">
                <a:latin typeface="Times New Roman"/>
                <a:cs typeface="Times New Roman"/>
              </a:rPr>
              <a:t>                                                                               22</a:t>
            </a:r>
            <a:endParaRPr sz="1200" dirty="0">
              <a:latin typeface="Times New Roman"/>
              <a:cs typeface="Times New Roman"/>
            </a:endParaRPr>
          </a:p>
          <a:p>
            <a:pPr marL="12700" lvl="1">
              <a:spcBef>
                <a:spcPts val="550"/>
              </a:spcBef>
              <a:tabLst>
                <a:tab pos="241300" algn="l"/>
              </a:tabLst>
            </a:pPr>
            <a:r>
              <a:rPr lang="en-IN" sz="1200" spc="-10" dirty="0">
                <a:latin typeface="Times New Roman"/>
                <a:cs typeface="Times New Roman"/>
              </a:rPr>
              <a:t>6.2    </a:t>
            </a:r>
            <a:r>
              <a:rPr sz="1200" spc="-10" dirty="0">
                <a:latin typeface="Times New Roman"/>
                <a:cs typeface="Times New Roman"/>
              </a:rPr>
              <a:t>F</a:t>
            </a:r>
            <a:r>
              <a:rPr sz="1200" spc="-5" dirty="0">
                <a:latin typeface="Times New Roman"/>
                <a:cs typeface="Times New Roman"/>
              </a:rPr>
              <a:t>uture</a:t>
            </a:r>
            <a:r>
              <a:rPr sz="1200" spc="-10" dirty="0">
                <a:latin typeface="Times New Roman"/>
                <a:cs typeface="Times New Roman"/>
              </a:rPr>
              <a:t> En</a:t>
            </a:r>
            <a:r>
              <a:rPr sz="1200" spc="-5" dirty="0">
                <a:latin typeface="Times New Roman"/>
                <a:cs typeface="Times New Roman"/>
              </a:rPr>
              <a:t>h</a:t>
            </a:r>
            <a:r>
              <a:rPr sz="1200" spc="-15" dirty="0">
                <a:latin typeface="Times New Roman"/>
                <a:cs typeface="Times New Roman"/>
              </a:rPr>
              <a:t>a</a:t>
            </a:r>
            <a:r>
              <a:rPr sz="1200" spc="-10" dirty="0">
                <a:latin typeface="Times New Roman"/>
                <a:cs typeface="Times New Roman"/>
              </a:rPr>
              <a:t>n</a:t>
            </a:r>
            <a:r>
              <a:rPr sz="1200" spc="-15" dirty="0">
                <a:latin typeface="Times New Roman"/>
                <a:cs typeface="Times New Roman"/>
              </a:rPr>
              <a:t>ce</a:t>
            </a:r>
            <a:r>
              <a:rPr sz="1200" dirty="0">
                <a:latin typeface="Times New Roman"/>
                <a:cs typeface="Times New Roman"/>
              </a:rPr>
              <a:t>m</a:t>
            </a:r>
            <a:r>
              <a:rPr sz="1200" spc="-15" dirty="0">
                <a:latin typeface="Times New Roman"/>
                <a:cs typeface="Times New Roman"/>
              </a:rPr>
              <a:t>e</a:t>
            </a:r>
            <a:r>
              <a:rPr sz="1200" spc="-5" dirty="0">
                <a:latin typeface="Times New Roman"/>
                <a:cs typeface="Times New Roman"/>
              </a:rPr>
              <a:t>nt</a:t>
            </a:r>
            <a:r>
              <a:rPr lang="en-IN" sz="1200" spc="-5" dirty="0">
                <a:latin typeface="Times New Roman"/>
                <a:cs typeface="Times New Roman"/>
              </a:rPr>
              <a:t>                                                                  22</a:t>
            </a:r>
          </a:p>
        </p:txBody>
      </p:sp>
      <p:sp>
        <p:nvSpPr>
          <p:cNvPr id="11" name="object 11"/>
          <p:cNvSpPr txBox="1"/>
          <p:nvPr/>
        </p:nvSpPr>
        <p:spPr>
          <a:xfrm>
            <a:off x="1055371" y="5361801"/>
            <a:ext cx="101600" cy="184666"/>
          </a:xfrm>
          <a:prstGeom prst="rect">
            <a:avLst/>
          </a:prstGeom>
        </p:spPr>
        <p:txBody>
          <a:bodyPr vert="horz" wrap="square" lIns="0" tIns="0" rIns="0" bIns="0" rtlCol="0">
            <a:spAutoFit/>
          </a:bodyPr>
          <a:lstStyle/>
          <a:p>
            <a:pPr marL="12700"/>
            <a:r>
              <a:rPr sz="1200" b="1" dirty="0">
                <a:latin typeface="Times New Roman"/>
                <a:cs typeface="Times New Roman"/>
              </a:rPr>
              <a:t>7</a:t>
            </a:r>
            <a:endParaRPr sz="1200">
              <a:latin typeface="Times New Roman"/>
              <a:cs typeface="Times New Roman"/>
            </a:endParaRPr>
          </a:p>
        </p:txBody>
      </p:sp>
      <p:sp>
        <p:nvSpPr>
          <p:cNvPr id="14" name="TextBox 13">
            <a:extLst>
              <a:ext uri="{FF2B5EF4-FFF2-40B4-BE49-F238E27FC236}">
                <a16:creationId xmlns:a16="http://schemas.microsoft.com/office/drawing/2014/main" id="{0BEE22D4-D5D7-F0CB-D753-C7732C8F3406}"/>
              </a:ext>
            </a:extLst>
          </p:cNvPr>
          <p:cNvSpPr txBox="1"/>
          <p:nvPr/>
        </p:nvSpPr>
        <p:spPr>
          <a:xfrm>
            <a:off x="1699896" y="5361801"/>
            <a:ext cx="5081903" cy="276999"/>
          </a:xfrm>
          <a:prstGeom prst="rect">
            <a:avLst/>
          </a:prstGeom>
          <a:noFill/>
        </p:spPr>
        <p:txBody>
          <a:bodyPr wrap="square">
            <a:spAutoFit/>
          </a:bodyPr>
          <a:lstStyle/>
          <a:p>
            <a:pPr marL="12700">
              <a:spcBef>
                <a:spcPts val="565"/>
              </a:spcBef>
            </a:pPr>
            <a:r>
              <a:rPr lang="en-IN" sz="1200" b="1" spc="-15" dirty="0">
                <a:latin typeface="Times New Roman"/>
                <a:cs typeface="Times New Roman"/>
              </a:rPr>
              <a:t>REF</a:t>
            </a:r>
            <a:r>
              <a:rPr lang="en-IN" sz="1200" b="1" spc="-10" dirty="0">
                <a:latin typeface="Times New Roman"/>
                <a:cs typeface="Times New Roman"/>
              </a:rPr>
              <a:t>E</a:t>
            </a:r>
            <a:r>
              <a:rPr lang="en-IN" sz="1200" b="1" spc="-5" dirty="0">
                <a:latin typeface="Times New Roman"/>
                <a:cs typeface="Times New Roman"/>
              </a:rPr>
              <a:t>RENC</a:t>
            </a:r>
            <a:r>
              <a:rPr lang="en-IN" sz="1200" b="1" spc="-10" dirty="0">
                <a:latin typeface="Times New Roman"/>
                <a:cs typeface="Times New Roman"/>
              </a:rPr>
              <a:t>E                                                                                     </a:t>
            </a:r>
            <a:r>
              <a:rPr lang="en-IN" sz="1200" spc="-10" dirty="0">
                <a:latin typeface="Times New Roman"/>
                <a:cs typeface="Times New Roman"/>
              </a:rPr>
              <a:t>23</a:t>
            </a:r>
            <a:endParaRPr lang="en-IN" sz="1200" dirty="0">
              <a:latin typeface="Times New Roman"/>
              <a:cs typeface="Times New Roman"/>
            </a:endParaRPr>
          </a:p>
        </p:txBody>
      </p:sp>
      <p:sp>
        <p:nvSpPr>
          <p:cNvPr id="15" name="object 8">
            <a:extLst>
              <a:ext uri="{FF2B5EF4-FFF2-40B4-BE49-F238E27FC236}">
                <a16:creationId xmlns:a16="http://schemas.microsoft.com/office/drawing/2014/main" id="{BC371990-E495-753D-396A-F3A1C5D926A5}"/>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xi</a:t>
            </a:r>
            <a:endParaRPr sz="1100" dirty="0">
              <a:latin typeface="Times New Roman"/>
              <a:cs typeface="Times New Roman"/>
            </a:endParaRPr>
          </a:p>
        </p:txBody>
      </p:sp>
      <p:sp>
        <p:nvSpPr>
          <p:cNvPr id="19" name="object 2">
            <a:extLst>
              <a:ext uri="{FF2B5EF4-FFF2-40B4-BE49-F238E27FC236}">
                <a16:creationId xmlns:a16="http://schemas.microsoft.com/office/drawing/2014/main" id="{3326E26C-7B62-3045-A76A-853290E2EDEB}"/>
              </a:ext>
            </a:extLst>
          </p:cNvPr>
          <p:cNvSpPr txBox="1"/>
          <p:nvPr/>
        </p:nvSpPr>
        <p:spPr>
          <a:xfrm>
            <a:off x="2468501" y="533400"/>
            <a:ext cx="1917064" cy="541174"/>
          </a:xfrm>
          <a:prstGeom prst="rect">
            <a:avLst/>
          </a:prstGeom>
        </p:spPr>
        <p:txBody>
          <a:bodyPr vert="horz" wrap="square" lIns="0" tIns="0" rIns="0" bIns="0" rtlCol="0">
            <a:spAutoFit/>
          </a:bodyPr>
          <a:lstStyle/>
          <a:p>
            <a:pPr marL="12700"/>
            <a:r>
              <a:rPr sz="1400" b="1" dirty="0">
                <a:latin typeface="Times New Roman"/>
                <a:cs typeface="Times New Roman"/>
              </a:rPr>
              <a:t>TABLE</a:t>
            </a:r>
            <a:r>
              <a:rPr sz="1400" b="1" spc="-75" dirty="0">
                <a:latin typeface="Times New Roman"/>
                <a:cs typeface="Times New Roman"/>
              </a:rPr>
              <a:t> </a:t>
            </a:r>
            <a:r>
              <a:rPr sz="1400" b="1" spc="-15" dirty="0">
                <a:latin typeface="Times New Roman"/>
                <a:cs typeface="Times New Roman"/>
              </a:rPr>
              <a:t>O</a:t>
            </a:r>
            <a:r>
              <a:rPr sz="1400" b="1" dirty="0">
                <a:latin typeface="Times New Roman"/>
                <a:cs typeface="Times New Roman"/>
              </a:rPr>
              <a:t>F</a:t>
            </a:r>
            <a:r>
              <a:rPr sz="1400" b="1" spc="-70" dirty="0">
                <a:latin typeface="Times New Roman"/>
                <a:cs typeface="Times New Roman"/>
              </a:rPr>
              <a:t> </a:t>
            </a:r>
            <a:r>
              <a:rPr sz="1400" b="1" spc="-10" dirty="0">
                <a:latin typeface="Times New Roman"/>
                <a:cs typeface="Times New Roman"/>
              </a:rPr>
              <a:t>C</a:t>
            </a:r>
            <a:r>
              <a:rPr sz="1400" b="1" spc="-25" dirty="0">
                <a:latin typeface="Times New Roman"/>
                <a:cs typeface="Times New Roman"/>
              </a:rPr>
              <a:t>O</a:t>
            </a:r>
            <a:r>
              <a:rPr sz="1400" b="1" spc="-10" dirty="0">
                <a:latin typeface="Times New Roman"/>
                <a:cs typeface="Times New Roman"/>
              </a:rPr>
              <a:t>N</a:t>
            </a:r>
            <a:r>
              <a:rPr sz="1400" b="1" spc="-15" dirty="0">
                <a:latin typeface="Times New Roman"/>
                <a:cs typeface="Times New Roman"/>
              </a:rPr>
              <a:t>T</a:t>
            </a:r>
            <a:r>
              <a:rPr sz="1400" b="1" spc="-25" dirty="0">
                <a:latin typeface="Times New Roman"/>
                <a:cs typeface="Times New Roman"/>
              </a:rPr>
              <a:t>E</a:t>
            </a:r>
            <a:r>
              <a:rPr sz="1400" b="1" spc="-10" dirty="0">
                <a:latin typeface="Times New Roman"/>
                <a:cs typeface="Times New Roman"/>
              </a:rPr>
              <a:t>N</a:t>
            </a:r>
            <a:r>
              <a:rPr sz="1400" b="1" spc="-15" dirty="0">
                <a:latin typeface="Times New Roman"/>
                <a:cs typeface="Times New Roman"/>
              </a:rPr>
              <a:t>T</a:t>
            </a:r>
            <a:r>
              <a:rPr sz="1400" b="1" dirty="0">
                <a:latin typeface="Times New Roman"/>
                <a:cs typeface="Times New Roman"/>
              </a:rPr>
              <a:t>S</a:t>
            </a:r>
            <a:endParaRPr sz="1400">
              <a:latin typeface="Times New Roman"/>
              <a:cs typeface="Times New Roman"/>
            </a:endParaRPr>
          </a:p>
          <a:p>
            <a:pPr marL="917575">
              <a:spcBef>
                <a:spcPts val="1100"/>
              </a:spcBef>
            </a:pPr>
            <a:r>
              <a:rPr sz="1200" b="1" spc="-20" dirty="0">
                <a:latin typeface="Times New Roman"/>
                <a:cs typeface="Times New Roman"/>
              </a:rPr>
              <a:t>T</a:t>
            </a:r>
            <a:r>
              <a:rPr sz="1200" b="1" spc="-15" dirty="0">
                <a:latin typeface="Times New Roman"/>
                <a:cs typeface="Times New Roman"/>
              </a:rPr>
              <a:t>I</a:t>
            </a:r>
            <a:r>
              <a:rPr sz="1200" b="1" spc="-20" dirty="0">
                <a:latin typeface="Times New Roman"/>
                <a:cs typeface="Times New Roman"/>
              </a:rPr>
              <a:t>TL</a:t>
            </a:r>
            <a:r>
              <a:rPr sz="1200" b="1" spc="-10" dirty="0">
                <a:latin typeface="Times New Roman"/>
                <a:cs typeface="Times New Roman"/>
              </a:rPr>
              <a:t>E</a:t>
            </a:r>
            <a:endParaRPr sz="1200">
              <a:latin typeface="Times New Roman"/>
              <a:cs typeface="Times New Roman"/>
            </a:endParaRPr>
          </a:p>
        </p:txBody>
      </p:sp>
      <p:sp>
        <p:nvSpPr>
          <p:cNvPr id="20" name="object 3">
            <a:extLst>
              <a:ext uri="{FF2B5EF4-FFF2-40B4-BE49-F238E27FC236}">
                <a16:creationId xmlns:a16="http://schemas.microsoft.com/office/drawing/2014/main" id="{179EF151-BA7F-F6B3-6459-58A1FB410D72}"/>
              </a:ext>
            </a:extLst>
          </p:cNvPr>
          <p:cNvSpPr txBox="1"/>
          <p:nvPr/>
        </p:nvSpPr>
        <p:spPr>
          <a:xfrm>
            <a:off x="546410" y="881908"/>
            <a:ext cx="1069340" cy="184666"/>
          </a:xfrm>
          <a:prstGeom prst="rect">
            <a:avLst/>
          </a:prstGeom>
        </p:spPr>
        <p:txBody>
          <a:bodyPr vert="horz" wrap="square" lIns="0" tIns="0" rIns="0" bIns="0" rtlCol="0">
            <a:spAutoFit/>
          </a:bodyPr>
          <a:lstStyle/>
          <a:p>
            <a:pPr marL="12700"/>
            <a:r>
              <a:rPr sz="1200" b="1" spc="-5" dirty="0">
                <a:latin typeface="Times New Roman"/>
                <a:cs typeface="Times New Roman"/>
              </a:rPr>
              <a:t>CHAP</a:t>
            </a:r>
            <a:r>
              <a:rPr sz="1200" b="1" spc="-10" dirty="0">
                <a:latin typeface="Times New Roman"/>
                <a:cs typeface="Times New Roman"/>
              </a:rPr>
              <a:t>TE</a:t>
            </a:r>
            <a:r>
              <a:rPr sz="1200" b="1" dirty="0">
                <a:latin typeface="Times New Roman"/>
                <a:cs typeface="Times New Roman"/>
              </a:rPr>
              <a:t>R</a:t>
            </a:r>
            <a:r>
              <a:rPr sz="1200" b="1" spc="-5" dirty="0">
                <a:latin typeface="Times New Roman"/>
                <a:cs typeface="Times New Roman"/>
              </a:rPr>
              <a:t> </a:t>
            </a:r>
            <a:r>
              <a:rPr sz="1200" b="1" spc="-30" dirty="0">
                <a:latin typeface="Times New Roman"/>
                <a:cs typeface="Times New Roman"/>
              </a:rPr>
              <a:t>N</a:t>
            </a:r>
            <a:r>
              <a:rPr sz="1200" b="1" spc="-35" dirty="0">
                <a:latin typeface="Times New Roman"/>
                <a:cs typeface="Times New Roman"/>
              </a:rPr>
              <a:t>O</a:t>
            </a:r>
            <a:r>
              <a:rPr sz="1200" b="1" dirty="0">
                <a:latin typeface="Times New Roman"/>
                <a:cs typeface="Times New Roman"/>
              </a:rPr>
              <a:t>.</a:t>
            </a:r>
            <a:endParaRPr sz="1200">
              <a:latin typeface="Times New Roman"/>
              <a:cs typeface="Times New Roman"/>
            </a:endParaRPr>
          </a:p>
        </p:txBody>
      </p:sp>
      <p:sp>
        <p:nvSpPr>
          <p:cNvPr id="21" name="object 4">
            <a:extLst>
              <a:ext uri="{FF2B5EF4-FFF2-40B4-BE49-F238E27FC236}">
                <a16:creationId xmlns:a16="http://schemas.microsoft.com/office/drawing/2014/main" id="{873DDD34-59CE-295D-BFE5-593FB089D9A3}"/>
              </a:ext>
            </a:extLst>
          </p:cNvPr>
          <p:cNvSpPr txBox="1"/>
          <p:nvPr/>
        </p:nvSpPr>
        <p:spPr>
          <a:xfrm>
            <a:off x="5561335" y="881908"/>
            <a:ext cx="735965" cy="184666"/>
          </a:xfrm>
          <a:prstGeom prst="rect">
            <a:avLst/>
          </a:prstGeom>
        </p:spPr>
        <p:txBody>
          <a:bodyPr vert="horz" wrap="square" lIns="0" tIns="0" rIns="0" bIns="0" rtlCol="0">
            <a:spAutoFit/>
          </a:bodyPr>
          <a:lstStyle/>
          <a:p>
            <a:pPr marL="12700"/>
            <a:r>
              <a:rPr sz="1200" b="1" spc="-25" dirty="0">
                <a:latin typeface="Times New Roman"/>
                <a:cs typeface="Times New Roman"/>
              </a:rPr>
              <a:t>P</a:t>
            </a:r>
            <a:r>
              <a:rPr sz="1200" b="1" spc="-15" dirty="0">
                <a:latin typeface="Times New Roman"/>
                <a:cs typeface="Times New Roman"/>
              </a:rPr>
              <a:t>A</a:t>
            </a:r>
            <a:r>
              <a:rPr sz="1200" b="1" spc="-20" dirty="0">
                <a:latin typeface="Times New Roman"/>
                <a:cs typeface="Times New Roman"/>
              </a:rPr>
              <a:t>G</a:t>
            </a:r>
            <a:r>
              <a:rPr sz="1200" b="1" spc="-10" dirty="0">
                <a:latin typeface="Times New Roman"/>
                <a:cs typeface="Times New Roman"/>
              </a:rPr>
              <a:t>E</a:t>
            </a:r>
            <a:r>
              <a:rPr sz="1200" b="1" spc="-60" dirty="0">
                <a:latin typeface="Times New Roman"/>
                <a:cs typeface="Times New Roman"/>
              </a:rPr>
              <a:t> </a:t>
            </a:r>
            <a:r>
              <a:rPr sz="1200" b="1" spc="-30" dirty="0">
                <a:latin typeface="Times New Roman"/>
                <a:cs typeface="Times New Roman"/>
              </a:rPr>
              <a:t>N</a:t>
            </a:r>
            <a:r>
              <a:rPr sz="1200" b="1" spc="-35" dirty="0">
                <a:latin typeface="Times New Roman"/>
                <a:cs typeface="Times New Roman"/>
              </a:rPr>
              <a:t>O</a:t>
            </a:r>
            <a:r>
              <a:rPr sz="1200" b="1" dirty="0">
                <a:latin typeface="Times New Roman"/>
                <a:cs typeface="Times New Roman"/>
              </a:rPr>
              <a:t>.</a:t>
            </a:r>
            <a:endParaRPr sz="12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37666" y="1076220"/>
            <a:ext cx="1600835" cy="215444"/>
          </a:xfrm>
          <a:prstGeom prst="rect">
            <a:avLst/>
          </a:prstGeom>
        </p:spPr>
        <p:txBody>
          <a:bodyPr vert="horz" wrap="square" lIns="0" tIns="0" rIns="0" bIns="0" rtlCol="0">
            <a:spAutoFit/>
          </a:bodyPr>
          <a:lstStyle/>
          <a:p>
            <a:pPr marL="12700"/>
            <a:r>
              <a:rPr sz="1400" b="1" dirty="0">
                <a:latin typeface="Times New Roman"/>
                <a:cs typeface="Times New Roman"/>
              </a:rPr>
              <a:t>LI</a:t>
            </a:r>
            <a:r>
              <a:rPr sz="1400" b="1" spc="-5" dirty="0">
                <a:latin typeface="Times New Roman"/>
                <a:cs typeface="Times New Roman"/>
              </a:rPr>
              <a:t>S</a:t>
            </a:r>
            <a:r>
              <a:rPr sz="1400" b="1" dirty="0">
                <a:latin typeface="Times New Roman"/>
                <a:cs typeface="Times New Roman"/>
              </a:rPr>
              <a:t>T </a:t>
            </a:r>
            <a:r>
              <a:rPr sz="1400" b="1" spc="-20" dirty="0">
                <a:latin typeface="Times New Roman"/>
                <a:cs typeface="Times New Roman"/>
              </a:rPr>
              <a:t>O</a:t>
            </a:r>
            <a:r>
              <a:rPr sz="1400" b="1" dirty="0">
                <a:latin typeface="Times New Roman"/>
                <a:cs typeface="Times New Roman"/>
              </a:rPr>
              <a:t>F  </a:t>
            </a:r>
            <a:r>
              <a:rPr sz="1400" b="1" spc="-10" dirty="0">
                <a:latin typeface="Times New Roman"/>
                <a:cs typeface="Times New Roman"/>
              </a:rPr>
              <a:t>F</a:t>
            </a:r>
            <a:r>
              <a:rPr sz="1400" b="1" dirty="0">
                <a:latin typeface="Times New Roman"/>
                <a:cs typeface="Times New Roman"/>
              </a:rPr>
              <a:t>I</a:t>
            </a:r>
            <a:r>
              <a:rPr sz="1400" b="1" spc="-15" dirty="0">
                <a:latin typeface="Times New Roman"/>
                <a:cs typeface="Times New Roman"/>
              </a:rPr>
              <a:t>G</a:t>
            </a:r>
            <a:r>
              <a:rPr sz="1400" b="1" spc="-10" dirty="0">
                <a:latin typeface="Times New Roman"/>
                <a:cs typeface="Times New Roman"/>
              </a:rPr>
              <a:t>U</a:t>
            </a:r>
            <a:r>
              <a:rPr sz="1400" b="1" dirty="0">
                <a:latin typeface="Times New Roman"/>
                <a:cs typeface="Times New Roman"/>
              </a:rPr>
              <a:t>R</a:t>
            </a:r>
            <a:r>
              <a:rPr sz="1400" b="1" spc="-15" dirty="0">
                <a:latin typeface="Times New Roman"/>
                <a:cs typeface="Times New Roman"/>
              </a:rPr>
              <a:t>E</a:t>
            </a:r>
            <a:r>
              <a:rPr sz="1400" b="1" dirty="0">
                <a:latin typeface="Times New Roman"/>
                <a:cs typeface="Times New Roman"/>
              </a:rPr>
              <a:t>S</a:t>
            </a:r>
            <a:endParaRPr sz="1400">
              <a:latin typeface="Times New Roman"/>
              <a:cs typeface="Times New Roman"/>
            </a:endParaRPr>
          </a:p>
        </p:txBody>
      </p:sp>
      <p:sp>
        <p:nvSpPr>
          <p:cNvPr id="3" name="object 3"/>
          <p:cNvSpPr txBox="1"/>
          <p:nvPr/>
        </p:nvSpPr>
        <p:spPr>
          <a:xfrm>
            <a:off x="660711" y="1484652"/>
            <a:ext cx="700405" cy="215444"/>
          </a:xfrm>
          <a:prstGeom prst="rect">
            <a:avLst/>
          </a:prstGeom>
        </p:spPr>
        <p:txBody>
          <a:bodyPr vert="horz" wrap="square" lIns="0" tIns="0" rIns="0" bIns="0" rtlCol="0">
            <a:spAutoFit/>
          </a:bodyPr>
          <a:lstStyle/>
          <a:p>
            <a:pPr marL="12700"/>
            <a:r>
              <a:rPr sz="1400" b="1" dirty="0">
                <a:latin typeface="Times New Roman"/>
                <a:cs typeface="Times New Roman"/>
              </a:rPr>
              <a:t>FIG </a:t>
            </a:r>
            <a:r>
              <a:rPr sz="1400" b="1" spc="-5" dirty="0">
                <a:latin typeface="Times New Roman"/>
                <a:cs typeface="Times New Roman"/>
              </a:rPr>
              <a:t>NO.</a:t>
            </a:r>
            <a:endParaRPr sz="1400">
              <a:latin typeface="Times New Roman"/>
              <a:cs typeface="Times New Roman"/>
            </a:endParaRPr>
          </a:p>
        </p:txBody>
      </p:sp>
      <p:sp>
        <p:nvSpPr>
          <p:cNvPr id="4" name="object 4"/>
          <p:cNvSpPr txBox="1"/>
          <p:nvPr/>
        </p:nvSpPr>
        <p:spPr>
          <a:xfrm>
            <a:off x="3094861" y="1484652"/>
            <a:ext cx="571500" cy="215444"/>
          </a:xfrm>
          <a:prstGeom prst="rect">
            <a:avLst/>
          </a:prstGeom>
        </p:spPr>
        <p:txBody>
          <a:bodyPr vert="horz" wrap="square" lIns="0" tIns="0" rIns="0" bIns="0" rtlCol="0">
            <a:spAutoFit/>
          </a:bodyPr>
          <a:lstStyle/>
          <a:p>
            <a:pPr marL="12700"/>
            <a:r>
              <a:rPr sz="1400" b="1" dirty="0">
                <a:latin typeface="Times New Roman"/>
                <a:cs typeface="Times New Roman"/>
              </a:rPr>
              <a:t>TITLE</a:t>
            </a:r>
            <a:endParaRPr sz="1400">
              <a:latin typeface="Times New Roman"/>
              <a:cs typeface="Times New Roman"/>
            </a:endParaRPr>
          </a:p>
        </p:txBody>
      </p:sp>
      <p:sp>
        <p:nvSpPr>
          <p:cNvPr id="5" name="object 5"/>
          <p:cNvSpPr txBox="1"/>
          <p:nvPr/>
        </p:nvSpPr>
        <p:spPr>
          <a:xfrm>
            <a:off x="5145288" y="1484652"/>
            <a:ext cx="877569" cy="215444"/>
          </a:xfrm>
          <a:prstGeom prst="rect">
            <a:avLst/>
          </a:prstGeom>
        </p:spPr>
        <p:txBody>
          <a:bodyPr vert="horz" wrap="square" lIns="0" tIns="0" rIns="0" bIns="0" rtlCol="0">
            <a:spAutoFit/>
          </a:bodyPr>
          <a:lstStyle/>
          <a:p>
            <a:pPr marL="12700"/>
            <a:r>
              <a:rPr sz="1400" b="1" dirty="0">
                <a:latin typeface="Times New Roman"/>
                <a:cs typeface="Times New Roman"/>
              </a:rPr>
              <a:t>PAGE</a:t>
            </a:r>
            <a:r>
              <a:rPr sz="1400" b="1" spc="-15" dirty="0">
                <a:latin typeface="Times New Roman"/>
                <a:cs typeface="Times New Roman"/>
              </a:rPr>
              <a:t> </a:t>
            </a:r>
            <a:r>
              <a:rPr sz="1400" b="1" dirty="0">
                <a:latin typeface="Times New Roman"/>
                <a:cs typeface="Times New Roman"/>
              </a:rPr>
              <a:t>NO.</a:t>
            </a:r>
            <a:endParaRPr sz="1400">
              <a:latin typeface="Times New Roman"/>
              <a:cs typeface="Times New Roman"/>
            </a:endParaRPr>
          </a:p>
        </p:txBody>
      </p:sp>
      <p:sp>
        <p:nvSpPr>
          <p:cNvPr id="10" name="object 8">
            <a:extLst>
              <a:ext uri="{FF2B5EF4-FFF2-40B4-BE49-F238E27FC236}">
                <a16:creationId xmlns:a16="http://schemas.microsoft.com/office/drawing/2014/main" id="{FBB912B7-E7B8-1144-5A9B-C4B4A7D73751}"/>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xii</a:t>
            </a:r>
            <a:endParaRPr sz="1100" dirty="0">
              <a:latin typeface="Times New Roman"/>
              <a:cs typeface="Times New Roman"/>
            </a:endParaRPr>
          </a:p>
        </p:txBody>
      </p:sp>
      <p:sp>
        <p:nvSpPr>
          <p:cNvPr id="11" name="object 14">
            <a:extLst>
              <a:ext uri="{FF2B5EF4-FFF2-40B4-BE49-F238E27FC236}">
                <a16:creationId xmlns:a16="http://schemas.microsoft.com/office/drawing/2014/main" id="{46FD7E78-B8DE-D2A1-89AA-0126EDF4BDB3}"/>
              </a:ext>
            </a:extLst>
          </p:cNvPr>
          <p:cNvSpPr txBox="1"/>
          <p:nvPr/>
        </p:nvSpPr>
        <p:spPr>
          <a:xfrm>
            <a:off x="930868" y="1918484"/>
            <a:ext cx="6079532" cy="4809009"/>
          </a:xfrm>
          <a:prstGeom prst="rect">
            <a:avLst/>
          </a:prstGeom>
        </p:spPr>
        <p:txBody>
          <a:bodyPr vert="horz" wrap="square" lIns="0" tIns="0" rIns="0" bIns="0" rtlCol="0">
            <a:spAutoFit/>
          </a:bodyPr>
          <a:lstStyle/>
          <a:p>
            <a:pPr marL="12700" lvl="1">
              <a:tabLst>
                <a:tab pos="241935" algn="l"/>
              </a:tabLst>
            </a:pPr>
            <a:r>
              <a:rPr lang="en-IN" sz="1200" spc="-5" dirty="0">
                <a:latin typeface="Times New Roman"/>
                <a:cs typeface="Times New Roman"/>
              </a:rPr>
              <a:t>3.1                                       Us</a:t>
            </a:r>
            <a:r>
              <a:rPr lang="en-IN" sz="1200" dirty="0">
                <a:latin typeface="Times New Roman"/>
                <a:cs typeface="Times New Roman"/>
              </a:rPr>
              <a:t>e</a:t>
            </a:r>
            <a:r>
              <a:rPr lang="en-IN" sz="1200" spc="-10" dirty="0">
                <a:latin typeface="Times New Roman"/>
                <a:cs typeface="Times New Roman"/>
              </a:rPr>
              <a:t> C</a:t>
            </a:r>
            <a:r>
              <a:rPr lang="en-IN" sz="1200" spc="-15" dirty="0">
                <a:latin typeface="Times New Roman"/>
                <a:cs typeface="Times New Roman"/>
              </a:rPr>
              <a:t>a</a:t>
            </a:r>
            <a:r>
              <a:rPr lang="en-IN" sz="1200" spc="-5" dirty="0">
                <a:latin typeface="Times New Roman"/>
                <a:cs typeface="Times New Roman"/>
              </a:rPr>
              <a:t>s</a:t>
            </a:r>
            <a:r>
              <a:rPr lang="en-IN" sz="1200" dirty="0">
                <a:latin typeface="Times New Roman"/>
                <a:cs typeface="Times New Roman"/>
              </a:rPr>
              <a:t>e</a:t>
            </a:r>
            <a:r>
              <a:rPr lang="en-IN" sz="1200" spc="-5" dirty="0">
                <a:latin typeface="Times New Roman"/>
                <a:cs typeface="Times New Roman"/>
              </a:rPr>
              <a:t> Model                                                    6</a:t>
            </a:r>
          </a:p>
          <a:p>
            <a:pPr marL="12700" lvl="1">
              <a:tabLst>
                <a:tab pos="241935" algn="l"/>
              </a:tabLst>
            </a:pPr>
            <a:endParaRPr lang="en-IN" sz="1200" spc="-5" dirty="0">
              <a:latin typeface="Times New Roman"/>
              <a:cs typeface="Times New Roman"/>
            </a:endParaRPr>
          </a:p>
          <a:p>
            <a:pPr marL="12700" lvl="1">
              <a:tabLst>
                <a:tab pos="241935" algn="l"/>
              </a:tabLst>
            </a:pPr>
            <a:r>
              <a:rPr lang="en-IN" sz="1200" spc="-5" dirty="0">
                <a:latin typeface="Times New Roman"/>
                <a:cs typeface="Times New Roman"/>
              </a:rPr>
              <a:t>3.3			</a:t>
            </a:r>
            <a:r>
              <a:rPr sz="1200" spc="-5" dirty="0">
                <a:latin typeface="Times New Roman"/>
                <a:cs typeface="Times New Roman"/>
              </a:rPr>
              <a:t>A</a:t>
            </a:r>
            <a:r>
              <a:rPr sz="1200" spc="-10" dirty="0">
                <a:latin typeface="Times New Roman"/>
                <a:cs typeface="Times New Roman"/>
              </a:rPr>
              <a:t>c</a:t>
            </a:r>
            <a:r>
              <a:rPr sz="1200" spc="-5" dirty="0">
                <a:latin typeface="Times New Roman"/>
                <a:cs typeface="Times New Roman"/>
              </a:rPr>
              <a:t>tivit</a:t>
            </a:r>
            <a:r>
              <a:rPr sz="1200" dirty="0">
                <a:latin typeface="Times New Roman"/>
                <a:cs typeface="Times New Roman"/>
              </a:rPr>
              <a:t>y </a:t>
            </a:r>
            <a:r>
              <a:rPr sz="1200" spc="-15" dirty="0">
                <a:latin typeface="Times New Roman"/>
                <a:cs typeface="Times New Roman"/>
              </a:rPr>
              <a:t>Dia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7 		</a:t>
            </a:r>
            <a:endParaRPr sz="1200" dirty="0">
              <a:latin typeface="Times New Roman"/>
              <a:cs typeface="Times New Roman"/>
            </a:endParaRPr>
          </a:p>
          <a:p>
            <a:pPr lvl="1">
              <a:spcBef>
                <a:spcPts val="23"/>
              </a:spcBef>
            </a:pPr>
            <a:endParaRPr sz="950" dirty="0">
              <a:latin typeface="Times New Roman"/>
              <a:cs typeface="Times New Roman"/>
            </a:endParaRPr>
          </a:p>
          <a:p>
            <a:pPr marL="12700" lvl="1">
              <a:tabLst>
                <a:tab pos="241935" algn="l"/>
              </a:tabLst>
            </a:pPr>
            <a:r>
              <a:rPr lang="en-IN" sz="1200" spc="-5" dirty="0">
                <a:latin typeface="Times New Roman"/>
                <a:cs typeface="Times New Roman"/>
              </a:rPr>
              <a:t>3.4			</a:t>
            </a:r>
            <a:r>
              <a:rPr sz="1200" spc="-10" dirty="0">
                <a:latin typeface="Times New Roman"/>
                <a:cs typeface="Times New Roman"/>
              </a:rPr>
              <a:t>Class</a:t>
            </a:r>
            <a:r>
              <a:rPr sz="1200" spc="-5" dirty="0">
                <a:latin typeface="Times New Roman"/>
                <a:cs typeface="Times New Roman"/>
              </a:rPr>
              <a:t> </a:t>
            </a:r>
            <a:r>
              <a:rPr sz="1200" spc="-15" dirty="0">
                <a:latin typeface="Times New Roman"/>
                <a:cs typeface="Times New Roman"/>
              </a:rPr>
              <a:t>Dia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7</a:t>
            </a:r>
            <a:endParaRPr sz="1200" dirty="0">
              <a:latin typeface="Times New Roman"/>
              <a:cs typeface="Times New Roman"/>
            </a:endParaRPr>
          </a:p>
          <a:p>
            <a:pPr lvl="1">
              <a:spcBef>
                <a:spcPts val="11"/>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3.5			</a:t>
            </a:r>
            <a:r>
              <a:rPr sz="1200" dirty="0">
                <a:latin typeface="Times New Roman"/>
                <a:cs typeface="Times New Roman"/>
              </a:rPr>
              <a:t>S</a:t>
            </a:r>
            <a:r>
              <a:rPr sz="1200" spc="-15" dirty="0">
                <a:latin typeface="Times New Roman"/>
                <a:cs typeface="Times New Roman"/>
              </a:rPr>
              <a:t>e</a:t>
            </a:r>
            <a:r>
              <a:rPr sz="1200" spc="-10" dirty="0">
                <a:latin typeface="Times New Roman"/>
                <a:cs typeface="Times New Roman"/>
              </a:rPr>
              <a:t>qu</a:t>
            </a:r>
            <a:r>
              <a:rPr sz="1200" spc="-15" dirty="0">
                <a:latin typeface="Times New Roman"/>
                <a:cs typeface="Times New Roman"/>
              </a:rPr>
              <a:t>e</a:t>
            </a:r>
            <a:r>
              <a:rPr sz="1200" spc="-10" dirty="0">
                <a:latin typeface="Times New Roman"/>
                <a:cs typeface="Times New Roman"/>
              </a:rPr>
              <a:t>n</a:t>
            </a:r>
            <a:r>
              <a:rPr sz="1200" spc="-15" dirty="0">
                <a:latin typeface="Times New Roman"/>
                <a:cs typeface="Times New Roman"/>
              </a:rPr>
              <a:t>c</a:t>
            </a:r>
            <a:r>
              <a:rPr sz="1200" spc="-10" dirty="0">
                <a:latin typeface="Times New Roman"/>
                <a:cs typeface="Times New Roman"/>
              </a:rPr>
              <a:t>e</a:t>
            </a:r>
            <a:r>
              <a:rPr sz="1200" spc="-5" dirty="0">
                <a:latin typeface="Times New Roman"/>
                <a:cs typeface="Times New Roman"/>
              </a:rPr>
              <a:t> D</a:t>
            </a:r>
            <a:r>
              <a:rPr sz="1200" spc="10" dirty="0">
                <a:latin typeface="Times New Roman"/>
                <a:cs typeface="Times New Roman"/>
              </a:rPr>
              <a:t>i</a:t>
            </a:r>
            <a:r>
              <a:rPr sz="1200" spc="-15" dirty="0">
                <a:latin typeface="Times New Roman"/>
                <a:cs typeface="Times New Roman"/>
              </a:rPr>
              <a:t>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8</a:t>
            </a:r>
            <a:endParaRPr sz="1200" dirty="0">
              <a:latin typeface="Times New Roman"/>
              <a:cs typeface="Times New Roman"/>
            </a:endParaRPr>
          </a:p>
          <a:p>
            <a:pPr lvl="1">
              <a:spcBef>
                <a:spcPts val="23"/>
              </a:spcBef>
              <a:buFont typeface="Times New Roman"/>
              <a:buAutoNum type="arabicPeriod"/>
            </a:pPr>
            <a:endParaRPr sz="950" dirty="0">
              <a:latin typeface="Times New Roman"/>
              <a:cs typeface="Times New Roman"/>
            </a:endParaRPr>
          </a:p>
          <a:p>
            <a:pPr marL="12700" lvl="1">
              <a:tabLst>
                <a:tab pos="241935" algn="l"/>
              </a:tabLst>
            </a:pPr>
            <a:r>
              <a:rPr lang="en-IN" sz="1200" spc="-5" dirty="0">
                <a:latin typeface="Times New Roman"/>
                <a:cs typeface="Times New Roman"/>
              </a:rPr>
              <a:t>3.6			</a:t>
            </a:r>
            <a:r>
              <a:rPr sz="1200" spc="-10" dirty="0">
                <a:latin typeface="Times New Roman"/>
                <a:cs typeface="Times New Roman"/>
              </a:rPr>
              <a:t>Coll</a:t>
            </a:r>
            <a:r>
              <a:rPr sz="1200" spc="-15" dirty="0">
                <a:latin typeface="Times New Roman"/>
                <a:cs typeface="Times New Roman"/>
              </a:rPr>
              <a:t>a</a:t>
            </a:r>
            <a:r>
              <a:rPr sz="1200" spc="-10" dirty="0">
                <a:latin typeface="Times New Roman"/>
                <a:cs typeface="Times New Roman"/>
              </a:rPr>
              <a:t>bor</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 </a:t>
            </a:r>
            <a:r>
              <a:rPr sz="1200" spc="-15" dirty="0">
                <a:latin typeface="Times New Roman"/>
                <a:cs typeface="Times New Roman"/>
              </a:rPr>
              <a:t>Dia</a:t>
            </a:r>
            <a:r>
              <a:rPr sz="1200" spc="-10" dirty="0">
                <a:latin typeface="Times New Roman"/>
                <a:cs typeface="Times New Roman"/>
              </a:rPr>
              <a:t>gram</a:t>
            </a:r>
            <a:r>
              <a:rPr lang="en-IN" sz="1200" spc="-10" dirty="0">
                <a:latin typeface="Times New Roman"/>
                <a:cs typeface="Times New Roman"/>
              </a:rPr>
              <a:t>                                          8</a:t>
            </a:r>
            <a:endParaRPr sz="1200" dirty="0">
              <a:latin typeface="Times New Roman"/>
              <a:cs typeface="Times New Roman"/>
            </a:endParaRPr>
          </a:p>
          <a:p>
            <a:pPr lvl="1">
              <a:spcBef>
                <a:spcPts val="14"/>
              </a:spcBef>
              <a:buFont typeface="Times New Roman"/>
              <a:buAutoNum type="arabicPeriod"/>
            </a:pPr>
            <a:endParaRPr sz="1000" dirty="0">
              <a:latin typeface="Times New Roman"/>
              <a:cs typeface="Times New Roman"/>
            </a:endParaRPr>
          </a:p>
          <a:p>
            <a:pPr marL="12700" lvl="1">
              <a:tabLst>
                <a:tab pos="241300" algn="l"/>
              </a:tabLst>
            </a:pPr>
            <a:r>
              <a:rPr lang="en-IN" sz="1200" spc="-5" dirty="0">
                <a:latin typeface="Times New Roman"/>
                <a:cs typeface="Times New Roman"/>
              </a:rPr>
              <a:t>3.7			</a:t>
            </a:r>
            <a:r>
              <a:rPr sz="1200" spc="-10" dirty="0">
                <a:latin typeface="Times New Roman"/>
                <a:cs typeface="Times New Roman"/>
              </a:rPr>
              <a:t>Component </a:t>
            </a:r>
            <a:r>
              <a:rPr sz="1200" spc="-15" dirty="0">
                <a:latin typeface="Times New Roman"/>
                <a:cs typeface="Times New Roman"/>
              </a:rPr>
              <a:t>Dia</a:t>
            </a:r>
            <a:r>
              <a:rPr sz="1200" spc="-5" dirty="0">
                <a:latin typeface="Times New Roman"/>
                <a:cs typeface="Times New Roman"/>
              </a:rPr>
              <a:t>gr</a:t>
            </a:r>
            <a:r>
              <a:rPr sz="1200" spc="-20" dirty="0">
                <a:latin typeface="Times New Roman"/>
                <a:cs typeface="Times New Roman"/>
              </a:rPr>
              <a:t>a</a:t>
            </a:r>
            <a:r>
              <a:rPr sz="1200" spc="-10" dirty="0">
                <a:latin typeface="Times New Roman"/>
                <a:cs typeface="Times New Roman"/>
              </a:rPr>
              <a:t>m</a:t>
            </a:r>
            <a:r>
              <a:rPr lang="en-IN" sz="1200" spc="-10" dirty="0">
                <a:latin typeface="Times New Roman"/>
                <a:cs typeface="Times New Roman"/>
              </a:rPr>
              <a:t>                                              9</a:t>
            </a:r>
            <a:endParaRPr sz="1200" dirty="0">
              <a:latin typeface="Times New Roman"/>
              <a:cs typeface="Times New Roman"/>
            </a:endParaRPr>
          </a:p>
          <a:p>
            <a:pPr lvl="1">
              <a:spcBef>
                <a:spcPts val="14"/>
              </a:spcBef>
              <a:buFont typeface="Times New Roman"/>
              <a:buAutoNum type="arabicPeriod"/>
            </a:pPr>
            <a:endParaRPr sz="1000" dirty="0">
              <a:latin typeface="Times New Roman"/>
              <a:cs typeface="Times New Roman"/>
            </a:endParaRPr>
          </a:p>
          <a:p>
            <a:pPr marL="12700" lvl="1">
              <a:tabLst>
                <a:tab pos="241300" algn="l"/>
              </a:tabLst>
            </a:pPr>
            <a:r>
              <a:rPr lang="en-IN" sz="1200" spc="-5" dirty="0">
                <a:latin typeface="Times New Roman"/>
                <a:cs typeface="Times New Roman"/>
              </a:rPr>
              <a:t>3.8			</a:t>
            </a:r>
            <a:r>
              <a:rPr sz="1200" spc="-5" dirty="0">
                <a:latin typeface="Times New Roman"/>
                <a:cs typeface="Times New Roman"/>
              </a:rPr>
              <a:t>D</a:t>
            </a:r>
            <a:r>
              <a:rPr sz="1200" spc="-10" dirty="0">
                <a:latin typeface="Times New Roman"/>
                <a:cs typeface="Times New Roman"/>
              </a:rPr>
              <a:t>eploym</a:t>
            </a:r>
            <a:r>
              <a:rPr sz="1200" spc="-15" dirty="0">
                <a:latin typeface="Times New Roman"/>
                <a:cs typeface="Times New Roman"/>
              </a:rPr>
              <a:t>e</a:t>
            </a:r>
            <a:r>
              <a:rPr sz="1200" spc="-5" dirty="0">
                <a:latin typeface="Times New Roman"/>
                <a:cs typeface="Times New Roman"/>
              </a:rPr>
              <a:t>nt</a:t>
            </a:r>
            <a:r>
              <a:rPr sz="1200" dirty="0">
                <a:latin typeface="Times New Roman"/>
                <a:cs typeface="Times New Roman"/>
              </a:rPr>
              <a:t> </a:t>
            </a:r>
            <a:r>
              <a:rPr sz="1200" spc="-15" dirty="0">
                <a:latin typeface="Times New Roman"/>
                <a:cs typeface="Times New Roman"/>
              </a:rPr>
              <a:t>Diagra</a:t>
            </a:r>
            <a:r>
              <a:rPr sz="1200" spc="-10" dirty="0">
                <a:latin typeface="Times New Roman"/>
                <a:cs typeface="Times New Roman"/>
              </a:rPr>
              <a:t>m</a:t>
            </a:r>
            <a:r>
              <a:rPr lang="en-IN" sz="1200" spc="-10" dirty="0">
                <a:latin typeface="Times New Roman"/>
                <a:cs typeface="Times New Roman"/>
              </a:rPr>
              <a:t>                                             9</a:t>
            </a:r>
          </a:p>
          <a:p>
            <a:pPr marL="12700" lvl="1">
              <a:tabLst>
                <a:tab pos="241300" algn="l"/>
              </a:tabLst>
            </a:pPr>
            <a:endParaRPr lang="en-IN" sz="1200" spc="-10" dirty="0">
              <a:latin typeface="Times New Roman"/>
              <a:cs typeface="Times New Roman"/>
            </a:endParaRPr>
          </a:p>
          <a:p>
            <a:pPr marL="12700" lvl="1">
              <a:tabLst>
                <a:tab pos="241300" algn="l"/>
              </a:tabLst>
            </a:pPr>
            <a:r>
              <a:rPr lang="en-IN" sz="1200" spc="-5" dirty="0">
                <a:latin typeface="Times New Roman"/>
                <a:cs typeface="Times New Roman"/>
              </a:rPr>
              <a:t>3.9			</a:t>
            </a:r>
            <a:r>
              <a:rPr lang="en-IN" sz="1200" dirty="0">
                <a:latin typeface="Times New Roman"/>
                <a:cs typeface="Times New Roman"/>
              </a:rPr>
              <a:t>P</a:t>
            </a:r>
            <a:r>
              <a:rPr lang="en-IN" sz="1200" spc="-15" dirty="0">
                <a:latin typeface="Times New Roman"/>
                <a:cs typeface="Times New Roman"/>
              </a:rPr>
              <a:t>ac</a:t>
            </a:r>
            <a:r>
              <a:rPr lang="en-IN" sz="1200" spc="-10" dirty="0">
                <a:latin typeface="Times New Roman"/>
                <a:cs typeface="Times New Roman"/>
              </a:rPr>
              <a:t>k</a:t>
            </a:r>
            <a:r>
              <a:rPr lang="en-IN" sz="1200" spc="-15" dirty="0">
                <a:latin typeface="Times New Roman"/>
                <a:cs typeface="Times New Roman"/>
              </a:rPr>
              <a:t>a</a:t>
            </a:r>
            <a:r>
              <a:rPr lang="en-IN" sz="1200" spc="-10" dirty="0">
                <a:latin typeface="Times New Roman"/>
                <a:cs typeface="Times New Roman"/>
              </a:rPr>
              <a:t>ge</a:t>
            </a:r>
            <a:r>
              <a:rPr lang="en-IN" sz="1200" spc="-5" dirty="0">
                <a:latin typeface="Times New Roman"/>
                <a:cs typeface="Times New Roman"/>
              </a:rPr>
              <a:t> D</a:t>
            </a:r>
            <a:r>
              <a:rPr lang="en-IN" sz="1200" spc="10" dirty="0">
                <a:latin typeface="Times New Roman"/>
                <a:cs typeface="Times New Roman"/>
              </a:rPr>
              <a:t>i</a:t>
            </a:r>
            <a:r>
              <a:rPr lang="en-IN" sz="1200" spc="-15" dirty="0">
                <a:latin typeface="Times New Roman"/>
                <a:cs typeface="Times New Roman"/>
              </a:rPr>
              <a:t>a</a:t>
            </a:r>
            <a:r>
              <a:rPr lang="en-IN" sz="1200" spc="-5" dirty="0">
                <a:latin typeface="Times New Roman"/>
                <a:cs typeface="Times New Roman"/>
              </a:rPr>
              <a:t>gr</a:t>
            </a:r>
            <a:r>
              <a:rPr lang="en-IN" sz="1200" spc="-20" dirty="0">
                <a:latin typeface="Times New Roman"/>
                <a:cs typeface="Times New Roman"/>
              </a:rPr>
              <a:t>a</a:t>
            </a:r>
            <a:r>
              <a:rPr lang="en-IN" sz="1200" spc="-10" dirty="0">
                <a:latin typeface="Times New Roman"/>
                <a:cs typeface="Times New Roman"/>
              </a:rPr>
              <a:t>m                                                   10</a:t>
            </a:r>
          </a:p>
          <a:p>
            <a:pPr marL="12700" lvl="1">
              <a:tabLst>
                <a:tab pos="241300" algn="l"/>
              </a:tabLst>
            </a:pPr>
            <a:r>
              <a:rPr lang="en-IN" sz="1200" spc="-10" dirty="0">
                <a:latin typeface="Times New Roman"/>
                <a:cs typeface="Times New Roman"/>
              </a:rPr>
              <a:t> </a:t>
            </a:r>
          </a:p>
          <a:p>
            <a:pPr marL="12700" lvl="1">
              <a:tabLst>
                <a:tab pos="241300" algn="l"/>
              </a:tabLst>
            </a:pPr>
            <a:r>
              <a:rPr lang="en-IN" sz="1200" spc="-10" dirty="0">
                <a:latin typeface="Times New Roman"/>
                <a:cs typeface="Times New Roman"/>
              </a:rPr>
              <a:t>4.3.1                                     Index                                                                       17</a:t>
            </a:r>
          </a:p>
          <a:p>
            <a:pPr marL="12700" lvl="1">
              <a:tabLst>
                <a:tab pos="241300" algn="l"/>
              </a:tabLst>
            </a:pPr>
            <a:endParaRPr lang="en-IN" sz="1200" spc="-10" dirty="0">
              <a:latin typeface="Times New Roman"/>
              <a:cs typeface="Times New Roman"/>
            </a:endParaRPr>
          </a:p>
          <a:p>
            <a:pPr marL="12700" lvl="1">
              <a:tabLst>
                <a:tab pos="241300" algn="l"/>
              </a:tabLst>
            </a:pPr>
            <a:r>
              <a:rPr lang="en-IN" sz="1200" dirty="0">
                <a:latin typeface="Times New Roman"/>
                <a:cs typeface="Times New Roman"/>
              </a:rPr>
              <a:t>4.3.2                                    Login                                                                    17</a:t>
            </a:r>
          </a:p>
          <a:p>
            <a:pPr marL="12700" lvl="1">
              <a:tabLst>
                <a:tab pos="241300" algn="l"/>
              </a:tabLst>
            </a:pPr>
            <a:endParaRPr lang="en-IN" sz="1200" dirty="0">
              <a:latin typeface="Times New Roman"/>
              <a:cs typeface="Times New Roman"/>
            </a:endParaRPr>
          </a:p>
          <a:p>
            <a:pPr marL="12700" lvl="1">
              <a:tabLst>
                <a:tab pos="241300" algn="l"/>
              </a:tabLst>
            </a:pPr>
            <a:r>
              <a:rPr lang="en-US" sz="1200" dirty="0">
                <a:latin typeface="Times New Roman"/>
                <a:cs typeface="Times New Roman"/>
              </a:rPr>
              <a:t>4.3.3                                   View Applicants                                                    18</a:t>
            </a:r>
          </a:p>
          <a:p>
            <a:pPr marL="12700" lvl="1">
              <a:tabLst>
                <a:tab pos="241300" algn="l"/>
              </a:tabLst>
            </a:pPr>
            <a:endParaRPr lang="en-US" sz="1200" dirty="0">
              <a:latin typeface="Times New Roman"/>
              <a:cs typeface="Times New Roman"/>
            </a:endParaRPr>
          </a:p>
          <a:p>
            <a:pPr marL="12700" lvl="1">
              <a:tabLst>
                <a:tab pos="241300" algn="l"/>
              </a:tabLst>
            </a:pPr>
            <a:r>
              <a:rPr lang="en-US" sz="1200" dirty="0">
                <a:latin typeface="Times New Roman"/>
                <a:cs typeface="Times New Roman"/>
              </a:rPr>
              <a:t>4.3.4                                   Search Job                                                             18</a:t>
            </a:r>
          </a:p>
          <a:p>
            <a:pPr marL="12700" lvl="1">
              <a:tabLst>
                <a:tab pos="241300" algn="l"/>
              </a:tabLst>
            </a:pPr>
            <a:endParaRPr lang="en-US" sz="1200" dirty="0">
              <a:latin typeface="Times New Roman"/>
              <a:cs typeface="Times New Roman"/>
            </a:endParaRPr>
          </a:p>
          <a:p>
            <a:pPr marL="12700" lvl="1">
              <a:tabLst>
                <a:tab pos="241300" algn="l"/>
              </a:tabLst>
            </a:pPr>
            <a:r>
              <a:rPr lang="en-US" sz="1200" dirty="0">
                <a:latin typeface="Times New Roman"/>
                <a:cs typeface="Times New Roman"/>
              </a:rPr>
              <a:t>4.3.5                                   Poster Jobs                                                            19</a:t>
            </a:r>
          </a:p>
          <a:p>
            <a:pPr marL="12700" lvl="1">
              <a:tabLst>
                <a:tab pos="241300" algn="l"/>
              </a:tabLst>
            </a:pPr>
            <a:endParaRPr lang="en-US" sz="1200" dirty="0">
              <a:latin typeface="Times New Roman"/>
              <a:cs typeface="Times New Roman"/>
            </a:endParaRPr>
          </a:p>
          <a:p>
            <a:pPr marL="12700" lvl="1">
              <a:tabLst>
                <a:tab pos="241300" algn="l"/>
              </a:tabLst>
            </a:pPr>
            <a:r>
              <a:rPr lang="en-US" sz="1200" dirty="0">
                <a:latin typeface="Times New Roman"/>
                <a:cs typeface="Times New Roman"/>
              </a:rPr>
              <a:t>4.3.6                                   Info                                                                        19</a:t>
            </a:r>
            <a:endParaRPr sz="1200" dirty="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55200" y="506928"/>
            <a:ext cx="2190115" cy="215444"/>
          </a:xfrm>
          <a:prstGeom prst="rect">
            <a:avLst/>
          </a:prstGeom>
        </p:spPr>
        <p:txBody>
          <a:bodyPr vert="horz" wrap="square" lIns="0" tIns="0" rIns="0" bIns="0" rtlCol="0">
            <a:spAutoFit/>
          </a:bodyPr>
          <a:lstStyle/>
          <a:p>
            <a:pPr marL="12700"/>
            <a:r>
              <a:rPr sz="1400" b="1" dirty="0">
                <a:latin typeface="Times New Roman"/>
                <a:cs typeface="Times New Roman"/>
              </a:rPr>
              <a:t>LI</a:t>
            </a:r>
            <a:r>
              <a:rPr sz="1400" b="1" spc="-5" dirty="0">
                <a:latin typeface="Times New Roman"/>
                <a:cs typeface="Times New Roman"/>
              </a:rPr>
              <a:t>S</a:t>
            </a:r>
            <a:r>
              <a:rPr sz="1400" b="1" dirty="0">
                <a:latin typeface="Times New Roman"/>
                <a:cs typeface="Times New Roman"/>
              </a:rPr>
              <a:t>T </a:t>
            </a:r>
            <a:r>
              <a:rPr sz="1400" b="1" spc="-20" dirty="0">
                <a:latin typeface="Times New Roman"/>
                <a:cs typeface="Times New Roman"/>
              </a:rPr>
              <a:t>O</a:t>
            </a:r>
            <a:r>
              <a:rPr sz="1400" b="1" dirty="0">
                <a:latin typeface="Times New Roman"/>
                <a:cs typeface="Times New Roman"/>
              </a:rPr>
              <a:t>F</a:t>
            </a:r>
            <a:r>
              <a:rPr sz="1400" b="1" spc="5" dirty="0">
                <a:latin typeface="Times New Roman"/>
                <a:cs typeface="Times New Roman"/>
              </a:rPr>
              <a:t> </a:t>
            </a:r>
            <a:r>
              <a:rPr sz="1400" b="1" spc="-10" dirty="0">
                <a:latin typeface="Times New Roman"/>
                <a:cs typeface="Times New Roman"/>
              </a:rPr>
              <a:t>A</a:t>
            </a:r>
            <a:r>
              <a:rPr sz="1400" b="1" dirty="0">
                <a:latin typeface="Times New Roman"/>
                <a:cs typeface="Times New Roman"/>
              </a:rPr>
              <a:t>B</a:t>
            </a:r>
            <a:r>
              <a:rPr sz="1400" b="1" spc="-15" dirty="0">
                <a:latin typeface="Times New Roman"/>
                <a:cs typeface="Times New Roman"/>
              </a:rPr>
              <a:t>B</a:t>
            </a:r>
            <a:r>
              <a:rPr sz="1400" b="1" dirty="0">
                <a:latin typeface="Times New Roman"/>
                <a:cs typeface="Times New Roman"/>
              </a:rPr>
              <a:t>RE</a:t>
            </a:r>
            <a:r>
              <a:rPr sz="1400" b="1" spc="-10" dirty="0">
                <a:latin typeface="Times New Roman"/>
                <a:cs typeface="Times New Roman"/>
              </a:rPr>
              <a:t>V</a:t>
            </a:r>
            <a:r>
              <a:rPr sz="1400" b="1" dirty="0">
                <a:latin typeface="Times New Roman"/>
                <a:cs typeface="Times New Roman"/>
              </a:rPr>
              <a:t>A</a:t>
            </a:r>
            <a:r>
              <a:rPr sz="1400" b="1" spc="-15" dirty="0">
                <a:latin typeface="Times New Roman"/>
                <a:cs typeface="Times New Roman"/>
              </a:rPr>
              <a:t>T</a:t>
            </a:r>
            <a:r>
              <a:rPr sz="1400" b="1" dirty="0">
                <a:latin typeface="Times New Roman"/>
                <a:cs typeface="Times New Roman"/>
              </a:rPr>
              <a:t>IO</a:t>
            </a:r>
            <a:r>
              <a:rPr sz="1400" b="1" spc="-10" dirty="0">
                <a:latin typeface="Times New Roman"/>
                <a:cs typeface="Times New Roman"/>
              </a:rPr>
              <a:t>N</a:t>
            </a:r>
            <a:r>
              <a:rPr sz="1400" b="1" dirty="0">
                <a:latin typeface="Times New Roman"/>
                <a:cs typeface="Times New Roman"/>
              </a:rPr>
              <a:t>S</a:t>
            </a:r>
            <a:endParaRPr sz="1400" dirty="0">
              <a:latin typeface="Times New Roman"/>
              <a:cs typeface="Times New Roman"/>
            </a:endParaRPr>
          </a:p>
        </p:txBody>
      </p:sp>
      <p:sp>
        <p:nvSpPr>
          <p:cNvPr id="4" name="object 4"/>
          <p:cNvSpPr txBox="1"/>
          <p:nvPr/>
        </p:nvSpPr>
        <p:spPr>
          <a:xfrm>
            <a:off x="2423475" y="1537156"/>
            <a:ext cx="2026920" cy="215444"/>
          </a:xfrm>
          <a:prstGeom prst="rect">
            <a:avLst/>
          </a:prstGeom>
        </p:spPr>
        <p:txBody>
          <a:bodyPr vert="horz" wrap="square" lIns="0" tIns="0" rIns="0" bIns="0" rtlCol="0">
            <a:spAutoFit/>
          </a:bodyPr>
          <a:lstStyle/>
          <a:p>
            <a:pPr marL="12700">
              <a:tabLst>
                <a:tab pos="338455" algn="l"/>
              </a:tabLst>
            </a:pPr>
            <a:r>
              <a:rPr lang="en-IN" sz="1400" dirty="0">
                <a:latin typeface="Times New Roman"/>
                <a:cs typeface="Times New Roman"/>
              </a:rPr>
              <a:t> </a:t>
            </a:r>
            <a:r>
              <a:rPr sz="1400" dirty="0">
                <a:latin typeface="Times New Roman"/>
                <a:cs typeface="Times New Roman"/>
              </a:rPr>
              <a:t>-	Hy</a:t>
            </a:r>
            <a:r>
              <a:rPr sz="1400" spc="-10" dirty="0">
                <a:latin typeface="Times New Roman"/>
                <a:cs typeface="Times New Roman"/>
              </a:rPr>
              <a:t>p</a:t>
            </a:r>
            <a:r>
              <a:rPr sz="1400" dirty="0">
                <a:latin typeface="Times New Roman"/>
                <a:cs typeface="Times New Roman"/>
              </a:rPr>
              <a:t>er</a:t>
            </a:r>
            <a:r>
              <a:rPr sz="1400" spc="-10" dirty="0">
                <a:latin typeface="Times New Roman"/>
                <a:cs typeface="Times New Roman"/>
              </a:rPr>
              <a:t>t</a:t>
            </a:r>
            <a:r>
              <a:rPr sz="1400" dirty="0">
                <a:latin typeface="Times New Roman"/>
                <a:cs typeface="Times New Roman"/>
              </a:rPr>
              <a:t>e</a:t>
            </a:r>
            <a:r>
              <a:rPr sz="1400" spc="-10" dirty="0">
                <a:latin typeface="Times New Roman"/>
                <a:cs typeface="Times New Roman"/>
              </a:rPr>
              <a:t>x</a:t>
            </a:r>
            <a:r>
              <a:rPr sz="1400" dirty="0">
                <a:latin typeface="Times New Roman"/>
                <a:cs typeface="Times New Roman"/>
              </a:rPr>
              <a:t>t</a:t>
            </a:r>
            <a:r>
              <a:rPr sz="1400" spc="5" dirty="0">
                <a:latin typeface="Times New Roman"/>
                <a:cs typeface="Times New Roman"/>
              </a:rPr>
              <a:t> </a:t>
            </a:r>
            <a:r>
              <a:rPr sz="1400" spc="-5" dirty="0">
                <a:latin typeface="Times New Roman"/>
                <a:cs typeface="Times New Roman"/>
              </a:rPr>
              <a:t>Pr</a:t>
            </a:r>
            <a:r>
              <a:rPr sz="1400" spc="-15" dirty="0">
                <a:latin typeface="Times New Roman"/>
                <a:cs typeface="Times New Roman"/>
              </a:rPr>
              <a:t>e</a:t>
            </a:r>
            <a:r>
              <a:rPr sz="1400" dirty="0">
                <a:latin typeface="Times New Roman"/>
                <a:cs typeface="Times New Roman"/>
              </a:rPr>
              <a:t>pr</a:t>
            </a:r>
            <a:r>
              <a:rPr sz="1400" spc="-10" dirty="0">
                <a:latin typeface="Times New Roman"/>
                <a:cs typeface="Times New Roman"/>
              </a:rPr>
              <a:t>o</a:t>
            </a:r>
            <a:r>
              <a:rPr sz="1400" dirty="0">
                <a:latin typeface="Times New Roman"/>
                <a:cs typeface="Times New Roman"/>
              </a:rPr>
              <a:t>ce</a:t>
            </a:r>
            <a:r>
              <a:rPr sz="1400" spc="-5" dirty="0">
                <a:latin typeface="Times New Roman"/>
                <a:cs typeface="Times New Roman"/>
              </a:rPr>
              <a:t>s</a:t>
            </a:r>
            <a:r>
              <a:rPr sz="1400" spc="-10" dirty="0">
                <a:latin typeface="Times New Roman"/>
                <a:cs typeface="Times New Roman"/>
              </a:rPr>
              <a:t>s</a:t>
            </a:r>
            <a:r>
              <a:rPr sz="1400" dirty="0">
                <a:latin typeface="Times New Roman"/>
                <a:cs typeface="Times New Roman"/>
              </a:rPr>
              <a:t>or</a:t>
            </a:r>
          </a:p>
        </p:txBody>
      </p:sp>
      <p:sp>
        <p:nvSpPr>
          <p:cNvPr id="6" name="object 6"/>
          <p:cNvSpPr txBox="1"/>
          <p:nvPr/>
        </p:nvSpPr>
        <p:spPr>
          <a:xfrm>
            <a:off x="2415855" y="2268936"/>
            <a:ext cx="2245995" cy="215444"/>
          </a:xfrm>
          <a:prstGeom prst="rect">
            <a:avLst/>
          </a:prstGeom>
        </p:spPr>
        <p:txBody>
          <a:bodyPr vert="horz" wrap="square" lIns="0" tIns="0" rIns="0" bIns="0" rtlCol="0">
            <a:spAutoFit/>
          </a:bodyPr>
          <a:lstStyle/>
          <a:p>
            <a:pPr marL="12700">
              <a:tabLst>
                <a:tab pos="337185" algn="l"/>
              </a:tabLst>
            </a:pPr>
            <a:r>
              <a:rPr lang="en-IN" sz="1400" dirty="0">
                <a:latin typeface="Times New Roman"/>
                <a:cs typeface="Times New Roman"/>
              </a:rPr>
              <a:t> </a:t>
            </a:r>
            <a:r>
              <a:rPr sz="1400" dirty="0">
                <a:latin typeface="Times New Roman"/>
                <a:cs typeface="Times New Roman"/>
              </a:rPr>
              <a:t>-	Rol</a:t>
            </a:r>
            <a:r>
              <a:rPr sz="1400" spc="-10" dirty="0">
                <a:latin typeface="Times New Roman"/>
                <a:cs typeface="Times New Roman"/>
              </a:rPr>
              <a:t>e</a:t>
            </a:r>
            <a:r>
              <a:rPr sz="1400" dirty="0">
                <a:latin typeface="Times New Roman"/>
                <a:cs typeface="Times New Roman"/>
              </a:rPr>
              <a:t>-</a:t>
            </a:r>
            <a:r>
              <a:rPr sz="1400" spc="-15" dirty="0">
                <a:latin typeface="Times New Roman"/>
                <a:cs typeface="Times New Roman"/>
              </a:rPr>
              <a:t>B</a:t>
            </a:r>
            <a:r>
              <a:rPr sz="1400" dirty="0">
                <a:latin typeface="Times New Roman"/>
                <a:cs typeface="Times New Roman"/>
              </a:rPr>
              <a:t>aed</a:t>
            </a:r>
            <a:r>
              <a:rPr sz="1400" spc="-10" dirty="0">
                <a:latin typeface="Times New Roman"/>
                <a:cs typeface="Times New Roman"/>
              </a:rPr>
              <a:t> </a:t>
            </a:r>
            <a:r>
              <a:rPr sz="1400" dirty="0">
                <a:latin typeface="Times New Roman"/>
                <a:cs typeface="Times New Roman"/>
              </a:rPr>
              <a:t>Acc</a:t>
            </a:r>
            <a:r>
              <a:rPr sz="1400" spc="-10" dirty="0">
                <a:latin typeface="Times New Roman"/>
                <a:cs typeface="Times New Roman"/>
              </a:rPr>
              <a:t>e</a:t>
            </a:r>
            <a:r>
              <a:rPr sz="1400" dirty="0">
                <a:latin typeface="Times New Roman"/>
                <a:cs typeface="Times New Roman"/>
              </a:rPr>
              <a:t>ss</a:t>
            </a:r>
            <a:r>
              <a:rPr sz="1400" spc="-15" dirty="0">
                <a:latin typeface="Times New Roman"/>
                <a:cs typeface="Times New Roman"/>
              </a:rPr>
              <a:t> </a:t>
            </a:r>
            <a:r>
              <a:rPr sz="1400" dirty="0">
                <a:latin typeface="Times New Roman"/>
                <a:cs typeface="Times New Roman"/>
              </a:rPr>
              <a:t>C</a:t>
            </a:r>
            <a:r>
              <a:rPr sz="1400" spc="-10" dirty="0">
                <a:latin typeface="Times New Roman"/>
                <a:cs typeface="Times New Roman"/>
              </a:rPr>
              <a:t>o</a:t>
            </a:r>
            <a:r>
              <a:rPr sz="1400" dirty="0">
                <a:latin typeface="Times New Roman"/>
                <a:cs typeface="Times New Roman"/>
              </a:rPr>
              <a:t>n</a:t>
            </a:r>
            <a:r>
              <a:rPr sz="1400" spc="-10" dirty="0">
                <a:latin typeface="Times New Roman"/>
                <a:cs typeface="Times New Roman"/>
              </a:rPr>
              <a:t>t</a:t>
            </a:r>
            <a:r>
              <a:rPr sz="1400" dirty="0">
                <a:latin typeface="Times New Roman"/>
                <a:cs typeface="Times New Roman"/>
              </a:rPr>
              <a:t>r</a:t>
            </a:r>
            <a:r>
              <a:rPr sz="1400" spc="-10" dirty="0">
                <a:latin typeface="Times New Roman"/>
                <a:cs typeface="Times New Roman"/>
              </a:rPr>
              <a:t>o</a:t>
            </a:r>
            <a:r>
              <a:rPr sz="1400" dirty="0">
                <a:latin typeface="Times New Roman"/>
                <a:cs typeface="Times New Roman"/>
              </a:rPr>
              <a:t>l</a:t>
            </a:r>
          </a:p>
        </p:txBody>
      </p:sp>
      <p:sp>
        <p:nvSpPr>
          <p:cNvPr id="7" name="object 7"/>
          <p:cNvSpPr txBox="1"/>
          <p:nvPr/>
        </p:nvSpPr>
        <p:spPr>
          <a:xfrm>
            <a:off x="1696592" y="1746376"/>
            <a:ext cx="1020571" cy="1949252"/>
          </a:xfrm>
          <a:prstGeom prst="rect">
            <a:avLst/>
          </a:prstGeom>
        </p:spPr>
        <p:txBody>
          <a:bodyPr vert="horz" wrap="square" lIns="0" tIns="0" rIns="0" bIns="0" rtlCol="0">
            <a:spAutoFit/>
          </a:bodyPr>
          <a:lstStyle/>
          <a:p>
            <a:pPr marL="12700" marR="5080">
              <a:lnSpc>
                <a:spcPts val="3220"/>
              </a:lnSpc>
              <a:tabLst>
                <a:tab pos="646430" algn="l"/>
              </a:tabLst>
            </a:pPr>
            <a:r>
              <a:rPr lang="en-IN" sz="1400" dirty="0">
                <a:latin typeface="Times New Roman"/>
                <a:cs typeface="Times New Roman"/>
              </a:rPr>
              <a:t>RDBM</a:t>
            </a:r>
            <a:r>
              <a:rPr lang="en-IN" sz="1400" spc="-15" dirty="0">
                <a:latin typeface="Times New Roman"/>
                <a:cs typeface="Times New Roman"/>
              </a:rPr>
              <a:t>S</a:t>
            </a:r>
            <a:r>
              <a:rPr lang="en-IN" sz="1400" dirty="0">
                <a:latin typeface="Times New Roman"/>
                <a:cs typeface="Times New Roman"/>
              </a:rPr>
              <a:t>  </a:t>
            </a:r>
            <a:endParaRPr sz="1400" dirty="0">
              <a:latin typeface="Times New Roman"/>
              <a:cs typeface="Times New Roman"/>
            </a:endParaRPr>
          </a:p>
          <a:p>
            <a:pPr marL="12700">
              <a:spcBef>
                <a:spcPts val="1175"/>
              </a:spcBef>
              <a:tabLst>
                <a:tab pos="602615" algn="l"/>
              </a:tabLst>
            </a:pPr>
            <a:r>
              <a:rPr lang="en-IN" sz="1400" dirty="0">
                <a:latin typeface="Times New Roman"/>
                <a:cs typeface="Times New Roman"/>
              </a:rPr>
              <a:t>RBAC</a:t>
            </a:r>
          </a:p>
          <a:p>
            <a:pPr marL="12700">
              <a:spcBef>
                <a:spcPts val="1175"/>
              </a:spcBef>
              <a:tabLst>
                <a:tab pos="602615" algn="l"/>
              </a:tabLst>
            </a:pPr>
            <a:r>
              <a:rPr lang="en-IN" sz="1400" dirty="0">
                <a:latin typeface="Times New Roman"/>
                <a:cs typeface="Times New Roman"/>
              </a:rPr>
              <a:t>2</a:t>
            </a:r>
            <a:r>
              <a:rPr lang="en-IN" sz="1400" spc="-10" dirty="0">
                <a:latin typeface="Times New Roman"/>
                <a:cs typeface="Times New Roman"/>
              </a:rPr>
              <a:t>N</a:t>
            </a:r>
            <a:r>
              <a:rPr lang="en-IN" sz="1400" dirty="0">
                <a:latin typeface="Times New Roman"/>
                <a:cs typeface="Times New Roman"/>
              </a:rPr>
              <a:t>F </a:t>
            </a:r>
            <a:r>
              <a:rPr sz="1400" dirty="0">
                <a:latin typeface="Times New Roman"/>
                <a:cs typeface="Times New Roman"/>
              </a:rPr>
              <a:t>	</a:t>
            </a:r>
            <a:r>
              <a:rPr lang="en-IN" sz="1400" dirty="0">
                <a:latin typeface="Times New Roman"/>
                <a:cs typeface="Times New Roman"/>
              </a:rPr>
              <a:t>    </a:t>
            </a:r>
            <a:r>
              <a:rPr sz="1400" dirty="0">
                <a:latin typeface="Times New Roman"/>
                <a:cs typeface="Times New Roman"/>
              </a:rPr>
              <a:t>-</a:t>
            </a:r>
          </a:p>
          <a:p>
            <a:pPr marL="12700">
              <a:tabLst>
                <a:tab pos="602615" algn="l"/>
              </a:tabLst>
            </a:pPr>
            <a:endParaRPr lang="en-IN" sz="1300" dirty="0">
              <a:latin typeface="Times New Roman"/>
              <a:cs typeface="Times New Roman"/>
            </a:endParaRPr>
          </a:p>
          <a:p>
            <a:pPr marL="12700">
              <a:tabLst>
                <a:tab pos="602615" algn="l"/>
              </a:tabLst>
            </a:pPr>
            <a:r>
              <a:rPr lang="en-IN" sz="1200" spc="-5" dirty="0">
                <a:latin typeface="Times New Roman"/>
                <a:cs typeface="Times New Roman"/>
              </a:rPr>
              <a:t>S</a:t>
            </a:r>
            <a:r>
              <a:rPr lang="en-IN" sz="1200" spc="-10" dirty="0">
                <a:latin typeface="Times New Roman"/>
                <a:cs typeface="Times New Roman"/>
              </a:rPr>
              <a:t>Q</a:t>
            </a:r>
            <a:r>
              <a:rPr lang="en-IN" sz="1200" dirty="0">
                <a:latin typeface="Times New Roman"/>
                <a:cs typeface="Times New Roman"/>
              </a:rPr>
              <a:t>L             -</a:t>
            </a:r>
          </a:p>
          <a:p>
            <a:pPr marL="12700">
              <a:tabLst>
                <a:tab pos="602615" algn="l"/>
              </a:tabLst>
            </a:pPr>
            <a:endParaRPr sz="1300" dirty="0">
              <a:latin typeface="Times New Roman"/>
              <a:cs typeface="Times New Roman"/>
            </a:endParaRPr>
          </a:p>
          <a:p>
            <a:pPr marL="12700">
              <a:tabLst>
                <a:tab pos="602615" algn="l"/>
              </a:tabLst>
            </a:pPr>
            <a:r>
              <a:rPr sz="1400" dirty="0">
                <a:latin typeface="Times New Roman"/>
                <a:cs typeface="Times New Roman"/>
              </a:rPr>
              <a:t>3</a:t>
            </a:r>
            <a:r>
              <a:rPr sz="1400" spc="-10" dirty="0">
                <a:latin typeface="Times New Roman"/>
                <a:cs typeface="Times New Roman"/>
              </a:rPr>
              <a:t>N</a:t>
            </a:r>
            <a:r>
              <a:rPr sz="1400" dirty="0">
                <a:latin typeface="Times New Roman"/>
                <a:cs typeface="Times New Roman"/>
              </a:rPr>
              <a:t>F	</a:t>
            </a:r>
            <a:r>
              <a:rPr lang="en-IN" sz="1400" dirty="0">
                <a:latin typeface="Times New Roman"/>
                <a:cs typeface="Times New Roman"/>
              </a:rPr>
              <a:t>  </a:t>
            </a:r>
            <a:r>
              <a:rPr sz="1400" dirty="0">
                <a:latin typeface="Times New Roman"/>
                <a:cs typeface="Times New Roman"/>
              </a:rPr>
              <a:t>-</a:t>
            </a:r>
          </a:p>
        </p:txBody>
      </p:sp>
      <p:sp>
        <p:nvSpPr>
          <p:cNvPr id="8" name="object 8"/>
          <p:cNvSpPr txBox="1"/>
          <p:nvPr/>
        </p:nvSpPr>
        <p:spPr>
          <a:xfrm>
            <a:off x="2717163" y="3086892"/>
            <a:ext cx="2000885" cy="215444"/>
          </a:xfrm>
          <a:prstGeom prst="rect">
            <a:avLst/>
          </a:prstGeom>
        </p:spPr>
        <p:txBody>
          <a:bodyPr vert="horz" wrap="square" lIns="0" tIns="0" rIns="0" bIns="0" rtlCol="0">
            <a:spAutoFit/>
          </a:bodyPr>
          <a:lstStyle/>
          <a:p>
            <a:pPr marL="12700"/>
            <a:r>
              <a:rPr sz="1400" spc="-5" dirty="0">
                <a:latin typeface="Times New Roman"/>
                <a:cs typeface="Times New Roman"/>
              </a:rPr>
              <a:t>S</a:t>
            </a:r>
            <a:r>
              <a:rPr sz="1400" dirty="0">
                <a:latin typeface="Times New Roman"/>
                <a:cs typeface="Times New Roman"/>
              </a:rPr>
              <a:t>tr</a:t>
            </a:r>
            <a:r>
              <a:rPr sz="1400" spc="5" dirty="0">
                <a:latin typeface="Times New Roman"/>
                <a:cs typeface="Times New Roman"/>
              </a:rPr>
              <a:t>u</a:t>
            </a:r>
            <a:r>
              <a:rPr sz="1400" spc="-15" dirty="0">
                <a:latin typeface="Times New Roman"/>
                <a:cs typeface="Times New Roman"/>
              </a:rPr>
              <a:t>c</a:t>
            </a:r>
            <a:r>
              <a:rPr sz="1400" dirty="0">
                <a:latin typeface="Times New Roman"/>
                <a:cs typeface="Times New Roman"/>
              </a:rPr>
              <a:t>t</a:t>
            </a:r>
            <a:r>
              <a:rPr sz="1400" spc="-10" dirty="0">
                <a:latin typeface="Times New Roman"/>
                <a:cs typeface="Times New Roman"/>
              </a:rPr>
              <a:t>u</a:t>
            </a:r>
            <a:r>
              <a:rPr sz="1400" dirty="0">
                <a:latin typeface="Times New Roman"/>
                <a:cs typeface="Times New Roman"/>
              </a:rPr>
              <a:t>red</a:t>
            </a:r>
            <a:r>
              <a:rPr sz="1400" spc="-10" dirty="0">
                <a:latin typeface="Times New Roman"/>
                <a:cs typeface="Times New Roman"/>
              </a:rPr>
              <a:t> Qu</a:t>
            </a:r>
            <a:r>
              <a:rPr sz="1400" dirty="0">
                <a:latin typeface="Times New Roman"/>
                <a:cs typeface="Times New Roman"/>
              </a:rPr>
              <a:t>ery</a:t>
            </a:r>
            <a:r>
              <a:rPr sz="1400" spc="-10" dirty="0">
                <a:latin typeface="Times New Roman"/>
                <a:cs typeface="Times New Roman"/>
              </a:rPr>
              <a:t> </a:t>
            </a:r>
            <a:r>
              <a:rPr sz="1400" dirty="0">
                <a:latin typeface="Times New Roman"/>
                <a:cs typeface="Times New Roman"/>
              </a:rPr>
              <a:t>La</a:t>
            </a:r>
            <a:r>
              <a:rPr sz="1400" spc="-10" dirty="0">
                <a:latin typeface="Times New Roman"/>
                <a:cs typeface="Times New Roman"/>
              </a:rPr>
              <a:t>ng</a:t>
            </a:r>
            <a:r>
              <a:rPr sz="1400" dirty="0">
                <a:latin typeface="Times New Roman"/>
                <a:cs typeface="Times New Roman"/>
              </a:rPr>
              <a:t>u</a:t>
            </a:r>
            <a:r>
              <a:rPr sz="1400" spc="-15" dirty="0">
                <a:latin typeface="Times New Roman"/>
                <a:cs typeface="Times New Roman"/>
              </a:rPr>
              <a:t>a</a:t>
            </a:r>
            <a:r>
              <a:rPr sz="1400" dirty="0">
                <a:latin typeface="Times New Roman"/>
                <a:cs typeface="Times New Roman"/>
              </a:rPr>
              <a:t>ge</a:t>
            </a:r>
          </a:p>
        </p:txBody>
      </p:sp>
      <p:sp>
        <p:nvSpPr>
          <p:cNvPr id="9" name="object 9"/>
          <p:cNvSpPr txBox="1"/>
          <p:nvPr/>
        </p:nvSpPr>
        <p:spPr>
          <a:xfrm>
            <a:off x="2423475" y="1905000"/>
            <a:ext cx="3600132" cy="215444"/>
          </a:xfrm>
          <a:prstGeom prst="rect">
            <a:avLst/>
          </a:prstGeom>
        </p:spPr>
        <p:txBody>
          <a:bodyPr vert="horz" wrap="square" lIns="0" tIns="0" rIns="0" bIns="0" rtlCol="0">
            <a:spAutoFit/>
          </a:bodyPr>
          <a:lstStyle/>
          <a:p>
            <a:pPr marL="12700"/>
            <a:r>
              <a:rPr lang="en-IN" sz="1400" dirty="0">
                <a:latin typeface="Times New Roman"/>
                <a:cs typeface="Times New Roman"/>
              </a:rPr>
              <a:t> -     </a:t>
            </a:r>
            <a:r>
              <a:rPr sz="1400" dirty="0">
                <a:latin typeface="Times New Roman"/>
                <a:cs typeface="Times New Roman"/>
              </a:rPr>
              <a:t>Rela</a:t>
            </a:r>
            <a:r>
              <a:rPr sz="1400" spc="-10" dirty="0">
                <a:latin typeface="Times New Roman"/>
                <a:cs typeface="Times New Roman"/>
              </a:rPr>
              <a:t>ti</a:t>
            </a:r>
            <a:r>
              <a:rPr sz="1400" dirty="0">
                <a:latin typeface="Times New Roman"/>
                <a:cs typeface="Times New Roman"/>
              </a:rPr>
              <a:t>o</a:t>
            </a:r>
            <a:r>
              <a:rPr sz="1400" spc="-10" dirty="0">
                <a:latin typeface="Times New Roman"/>
                <a:cs typeface="Times New Roman"/>
              </a:rPr>
              <a:t>n</a:t>
            </a:r>
            <a:r>
              <a:rPr sz="1400" dirty="0">
                <a:latin typeface="Times New Roman"/>
                <a:cs typeface="Times New Roman"/>
              </a:rPr>
              <a:t>al</a:t>
            </a:r>
            <a:r>
              <a:rPr sz="1400" spc="5" dirty="0">
                <a:latin typeface="Times New Roman"/>
                <a:cs typeface="Times New Roman"/>
              </a:rPr>
              <a:t> </a:t>
            </a:r>
            <a:r>
              <a:rPr sz="1400" spc="-10" dirty="0">
                <a:latin typeface="Times New Roman"/>
                <a:cs typeface="Times New Roman"/>
              </a:rPr>
              <a:t>D</a:t>
            </a:r>
            <a:r>
              <a:rPr sz="1400" dirty="0">
                <a:latin typeface="Times New Roman"/>
                <a:cs typeface="Times New Roman"/>
              </a:rPr>
              <a:t>ata </a:t>
            </a:r>
            <a:r>
              <a:rPr sz="1400" spc="-20" dirty="0">
                <a:latin typeface="Times New Roman"/>
                <a:cs typeface="Times New Roman"/>
              </a:rPr>
              <a:t>B</a:t>
            </a:r>
            <a:r>
              <a:rPr sz="1400" dirty="0">
                <a:latin typeface="Times New Roman"/>
                <a:cs typeface="Times New Roman"/>
              </a:rPr>
              <a:t>a</a:t>
            </a:r>
            <a:r>
              <a:rPr sz="1400" spc="5" dirty="0">
                <a:latin typeface="Times New Roman"/>
                <a:cs typeface="Times New Roman"/>
              </a:rPr>
              <a:t>s</a:t>
            </a:r>
            <a:r>
              <a:rPr sz="1400" dirty="0">
                <a:latin typeface="Times New Roman"/>
                <a:cs typeface="Times New Roman"/>
              </a:rPr>
              <a:t>e </a:t>
            </a:r>
            <a:r>
              <a:rPr sz="1400" spc="-15" dirty="0">
                <a:latin typeface="Times New Roman"/>
                <a:cs typeface="Times New Roman"/>
              </a:rPr>
              <a:t>M</a:t>
            </a:r>
            <a:r>
              <a:rPr sz="1400" dirty="0">
                <a:latin typeface="Times New Roman"/>
                <a:cs typeface="Times New Roman"/>
              </a:rPr>
              <a:t>a</a:t>
            </a:r>
            <a:r>
              <a:rPr sz="1400" spc="-10" dirty="0">
                <a:latin typeface="Times New Roman"/>
                <a:cs typeface="Times New Roman"/>
              </a:rPr>
              <a:t>n</a:t>
            </a:r>
            <a:r>
              <a:rPr sz="1400" dirty="0">
                <a:latin typeface="Times New Roman"/>
                <a:cs typeface="Times New Roman"/>
              </a:rPr>
              <a:t>a</a:t>
            </a:r>
            <a:r>
              <a:rPr sz="1400" spc="5" dirty="0">
                <a:latin typeface="Times New Roman"/>
                <a:cs typeface="Times New Roman"/>
              </a:rPr>
              <a:t>g</a:t>
            </a:r>
            <a:r>
              <a:rPr sz="1400" spc="-15" dirty="0">
                <a:latin typeface="Times New Roman"/>
                <a:cs typeface="Times New Roman"/>
              </a:rPr>
              <a:t>e</a:t>
            </a:r>
            <a:r>
              <a:rPr sz="1400" dirty="0">
                <a:latin typeface="Times New Roman"/>
                <a:cs typeface="Times New Roman"/>
              </a:rPr>
              <a:t>me</a:t>
            </a:r>
            <a:r>
              <a:rPr sz="1400" spc="-10" dirty="0">
                <a:latin typeface="Times New Roman"/>
                <a:cs typeface="Times New Roman"/>
              </a:rPr>
              <a:t>n</a:t>
            </a:r>
            <a:r>
              <a:rPr sz="1400" dirty="0">
                <a:latin typeface="Times New Roman"/>
                <a:cs typeface="Times New Roman"/>
              </a:rPr>
              <a:t>t</a:t>
            </a:r>
            <a:r>
              <a:rPr sz="1400" spc="5" dirty="0">
                <a:latin typeface="Times New Roman"/>
                <a:cs typeface="Times New Roman"/>
              </a:rPr>
              <a:t> </a:t>
            </a:r>
            <a:r>
              <a:rPr sz="1400" spc="-5" dirty="0">
                <a:latin typeface="Times New Roman"/>
                <a:cs typeface="Times New Roman"/>
              </a:rPr>
              <a:t>S</a:t>
            </a:r>
            <a:r>
              <a:rPr sz="1400" spc="-10" dirty="0">
                <a:latin typeface="Times New Roman"/>
                <a:cs typeface="Times New Roman"/>
              </a:rPr>
              <a:t>y</a:t>
            </a:r>
            <a:r>
              <a:rPr sz="1400" dirty="0">
                <a:latin typeface="Times New Roman"/>
                <a:cs typeface="Times New Roman"/>
              </a:rPr>
              <a:t>s</a:t>
            </a:r>
            <a:r>
              <a:rPr sz="1400" spc="-10" dirty="0">
                <a:latin typeface="Times New Roman"/>
                <a:cs typeface="Times New Roman"/>
              </a:rPr>
              <a:t>t</a:t>
            </a:r>
            <a:r>
              <a:rPr sz="1400" dirty="0">
                <a:latin typeface="Times New Roman"/>
                <a:cs typeface="Times New Roman"/>
              </a:rPr>
              <a:t>em</a:t>
            </a:r>
          </a:p>
        </p:txBody>
      </p:sp>
      <p:sp>
        <p:nvSpPr>
          <p:cNvPr id="10" name="object 10"/>
          <p:cNvSpPr txBox="1"/>
          <p:nvPr/>
        </p:nvSpPr>
        <p:spPr>
          <a:xfrm>
            <a:off x="2474943" y="1148917"/>
            <a:ext cx="2228532" cy="215444"/>
          </a:xfrm>
          <a:prstGeom prst="rect">
            <a:avLst/>
          </a:prstGeom>
        </p:spPr>
        <p:txBody>
          <a:bodyPr vert="horz" wrap="square" lIns="0" tIns="0" rIns="0" bIns="0" rtlCol="0">
            <a:spAutoFit/>
          </a:bodyPr>
          <a:lstStyle/>
          <a:p>
            <a:pPr marL="12700"/>
            <a:r>
              <a:rPr lang="en-US" sz="1400" spc="-5">
                <a:latin typeface="Times New Roman"/>
                <a:cs typeface="Times New Roman"/>
              </a:rPr>
              <a:t>-     </a:t>
            </a:r>
            <a:r>
              <a:rPr sz="1400" spc="-5">
                <a:latin typeface="Times New Roman"/>
                <a:cs typeface="Times New Roman"/>
              </a:rPr>
              <a:t>F</a:t>
            </a:r>
            <a:r>
              <a:rPr sz="1400">
                <a:latin typeface="Times New Roman"/>
                <a:cs typeface="Times New Roman"/>
              </a:rPr>
              <a:t>irst</a:t>
            </a:r>
            <a:r>
              <a:rPr sz="1400" spc="-10">
                <a:latin typeface="Times New Roman"/>
                <a:cs typeface="Times New Roman"/>
              </a:rPr>
              <a:t> </a:t>
            </a:r>
            <a:r>
              <a:rPr sz="1400" spc="-10" dirty="0">
                <a:latin typeface="Times New Roman"/>
                <a:cs typeface="Times New Roman"/>
              </a:rPr>
              <a:t>N</a:t>
            </a:r>
            <a:r>
              <a:rPr sz="1400" dirty="0">
                <a:latin typeface="Times New Roman"/>
                <a:cs typeface="Times New Roman"/>
              </a:rPr>
              <a:t>orm</a:t>
            </a:r>
            <a:r>
              <a:rPr sz="1400" spc="-15" dirty="0">
                <a:latin typeface="Times New Roman"/>
                <a:cs typeface="Times New Roman"/>
              </a:rPr>
              <a:t>a</a:t>
            </a:r>
            <a:r>
              <a:rPr sz="1400" dirty="0">
                <a:latin typeface="Times New Roman"/>
                <a:cs typeface="Times New Roman"/>
              </a:rPr>
              <a:t>l</a:t>
            </a:r>
            <a:r>
              <a:rPr sz="1400" spc="-10" dirty="0">
                <a:latin typeface="Times New Roman"/>
                <a:cs typeface="Times New Roman"/>
              </a:rPr>
              <a:t>i</a:t>
            </a:r>
            <a:r>
              <a:rPr sz="1400" spc="-15" dirty="0">
                <a:latin typeface="Times New Roman"/>
                <a:cs typeface="Times New Roman"/>
              </a:rPr>
              <a:t>z</a:t>
            </a:r>
            <a:r>
              <a:rPr sz="1400" dirty="0">
                <a:latin typeface="Times New Roman"/>
                <a:cs typeface="Times New Roman"/>
              </a:rPr>
              <a:t>at</a:t>
            </a:r>
            <a:r>
              <a:rPr sz="1400" spc="-10" dirty="0">
                <a:latin typeface="Times New Roman"/>
                <a:cs typeface="Times New Roman"/>
              </a:rPr>
              <a:t>io</a:t>
            </a:r>
            <a:r>
              <a:rPr sz="1400" dirty="0">
                <a:latin typeface="Times New Roman"/>
                <a:cs typeface="Times New Roman"/>
              </a:rPr>
              <a:t>n</a:t>
            </a:r>
            <a:r>
              <a:rPr sz="1400" spc="5" dirty="0">
                <a:latin typeface="Times New Roman"/>
                <a:cs typeface="Times New Roman"/>
              </a:rPr>
              <a:t> </a:t>
            </a:r>
            <a:r>
              <a:rPr sz="1400" spc="-5" dirty="0">
                <a:latin typeface="Times New Roman"/>
                <a:cs typeface="Times New Roman"/>
              </a:rPr>
              <a:t>Fo</a:t>
            </a:r>
            <a:r>
              <a:rPr sz="1400" spc="-10" dirty="0">
                <a:latin typeface="Times New Roman"/>
                <a:cs typeface="Times New Roman"/>
              </a:rPr>
              <a:t>r</a:t>
            </a:r>
            <a:r>
              <a:rPr sz="1400" dirty="0">
                <a:latin typeface="Times New Roman"/>
                <a:cs typeface="Times New Roman"/>
              </a:rPr>
              <a:t>m</a:t>
            </a:r>
          </a:p>
        </p:txBody>
      </p:sp>
      <p:sp>
        <p:nvSpPr>
          <p:cNvPr id="11" name="object 11"/>
          <p:cNvSpPr txBox="1"/>
          <p:nvPr/>
        </p:nvSpPr>
        <p:spPr>
          <a:xfrm>
            <a:off x="2717163" y="2693600"/>
            <a:ext cx="2051050" cy="215444"/>
          </a:xfrm>
          <a:prstGeom prst="rect">
            <a:avLst/>
          </a:prstGeom>
        </p:spPr>
        <p:txBody>
          <a:bodyPr vert="horz" wrap="square" lIns="0" tIns="0" rIns="0" bIns="0" rtlCol="0">
            <a:spAutoFit/>
          </a:bodyPr>
          <a:lstStyle/>
          <a:p>
            <a:pPr marL="12700"/>
            <a:r>
              <a:rPr sz="1400" spc="-5" dirty="0">
                <a:latin typeface="Times New Roman"/>
                <a:cs typeface="Times New Roman"/>
              </a:rPr>
              <a:t>Sec</a:t>
            </a:r>
            <a:r>
              <a:rPr sz="1400" spc="5" dirty="0">
                <a:latin typeface="Times New Roman"/>
                <a:cs typeface="Times New Roman"/>
              </a:rPr>
              <a:t>o</a:t>
            </a:r>
            <a:r>
              <a:rPr sz="1400" spc="-10" dirty="0">
                <a:latin typeface="Times New Roman"/>
                <a:cs typeface="Times New Roman"/>
              </a:rPr>
              <a:t>n</a:t>
            </a:r>
            <a:r>
              <a:rPr sz="1400" dirty="0">
                <a:latin typeface="Times New Roman"/>
                <a:cs typeface="Times New Roman"/>
              </a:rPr>
              <a:t>d</a:t>
            </a:r>
            <a:r>
              <a:rPr sz="1400" spc="-15" dirty="0">
                <a:latin typeface="Times New Roman"/>
                <a:cs typeface="Times New Roman"/>
              </a:rPr>
              <a:t> </a:t>
            </a:r>
            <a:r>
              <a:rPr sz="1400" dirty="0">
                <a:latin typeface="Times New Roman"/>
                <a:cs typeface="Times New Roman"/>
              </a:rPr>
              <a:t>No</a:t>
            </a:r>
            <a:r>
              <a:rPr sz="1400" spc="-15" dirty="0">
                <a:latin typeface="Times New Roman"/>
                <a:cs typeface="Times New Roman"/>
              </a:rPr>
              <a:t>rm</a:t>
            </a:r>
            <a:r>
              <a:rPr sz="1400" dirty="0">
                <a:latin typeface="Times New Roman"/>
                <a:cs typeface="Times New Roman"/>
              </a:rPr>
              <a:t>al</a:t>
            </a:r>
            <a:r>
              <a:rPr sz="1400" spc="-10" dirty="0">
                <a:latin typeface="Times New Roman"/>
                <a:cs typeface="Times New Roman"/>
              </a:rPr>
              <a:t>i</a:t>
            </a:r>
            <a:r>
              <a:rPr sz="1400" dirty="0">
                <a:latin typeface="Times New Roman"/>
                <a:cs typeface="Times New Roman"/>
              </a:rPr>
              <a:t>za</a:t>
            </a:r>
            <a:r>
              <a:rPr sz="1400" spc="-10" dirty="0">
                <a:latin typeface="Times New Roman"/>
                <a:cs typeface="Times New Roman"/>
              </a:rPr>
              <a:t>ti</a:t>
            </a:r>
            <a:r>
              <a:rPr sz="1400" dirty="0">
                <a:latin typeface="Times New Roman"/>
                <a:cs typeface="Times New Roman"/>
              </a:rPr>
              <a:t>on</a:t>
            </a:r>
            <a:r>
              <a:rPr sz="1400" spc="5" dirty="0">
                <a:latin typeface="Times New Roman"/>
                <a:cs typeface="Times New Roman"/>
              </a:rPr>
              <a:t> </a:t>
            </a:r>
            <a:r>
              <a:rPr sz="1400" spc="-20" dirty="0">
                <a:latin typeface="Times New Roman"/>
                <a:cs typeface="Times New Roman"/>
              </a:rPr>
              <a:t>F</a:t>
            </a:r>
            <a:r>
              <a:rPr sz="1400" dirty="0">
                <a:latin typeface="Times New Roman"/>
                <a:cs typeface="Times New Roman"/>
              </a:rPr>
              <a:t>orm</a:t>
            </a:r>
          </a:p>
        </p:txBody>
      </p:sp>
      <p:sp>
        <p:nvSpPr>
          <p:cNvPr id="12" name="object 12"/>
          <p:cNvSpPr txBox="1"/>
          <p:nvPr/>
        </p:nvSpPr>
        <p:spPr>
          <a:xfrm>
            <a:off x="2701923" y="3468907"/>
            <a:ext cx="1922780" cy="215444"/>
          </a:xfrm>
          <a:prstGeom prst="rect">
            <a:avLst/>
          </a:prstGeom>
        </p:spPr>
        <p:txBody>
          <a:bodyPr vert="horz" wrap="square" lIns="0" tIns="0" rIns="0" bIns="0" rtlCol="0">
            <a:spAutoFit/>
          </a:bodyPr>
          <a:lstStyle/>
          <a:p>
            <a:pPr marL="12700"/>
            <a:r>
              <a:rPr sz="1400" dirty="0">
                <a:latin typeface="Times New Roman"/>
                <a:cs typeface="Times New Roman"/>
              </a:rPr>
              <a:t>Th</a:t>
            </a:r>
            <a:r>
              <a:rPr sz="1400" spc="-10" dirty="0">
                <a:latin typeface="Times New Roman"/>
                <a:cs typeface="Times New Roman"/>
              </a:rPr>
              <a:t>i</a:t>
            </a:r>
            <a:r>
              <a:rPr sz="1400" dirty="0">
                <a:latin typeface="Times New Roman"/>
                <a:cs typeface="Times New Roman"/>
              </a:rPr>
              <a:t>rd</a:t>
            </a:r>
            <a:r>
              <a:rPr sz="1400" spc="-10" dirty="0">
                <a:latin typeface="Times New Roman"/>
                <a:cs typeface="Times New Roman"/>
              </a:rPr>
              <a:t> </a:t>
            </a:r>
            <a:r>
              <a:rPr sz="1400" dirty="0">
                <a:latin typeface="Times New Roman"/>
                <a:cs typeface="Times New Roman"/>
              </a:rPr>
              <a:t>N</a:t>
            </a:r>
            <a:r>
              <a:rPr sz="1400" spc="-10" dirty="0">
                <a:latin typeface="Times New Roman"/>
                <a:cs typeface="Times New Roman"/>
              </a:rPr>
              <a:t>o</a:t>
            </a:r>
            <a:r>
              <a:rPr sz="1400" dirty="0">
                <a:latin typeface="Times New Roman"/>
                <a:cs typeface="Times New Roman"/>
              </a:rPr>
              <a:t>rm</a:t>
            </a:r>
            <a:r>
              <a:rPr sz="1400" spc="-15" dirty="0">
                <a:latin typeface="Times New Roman"/>
                <a:cs typeface="Times New Roman"/>
              </a:rPr>
              <a:t>a</a:t>
            </a:r>
            <a:r>
              <a:rPr sz="1400" dirty="0">
                <a:latin typeface="Times New Roman"/>
                <a:cs typeface="Times New Roman"/>
              </a:rPr>
              <a:t>l</a:t>
            </a:r>
            <a:r>
              <a:rPr sz="1400" spc="-10" dirty="0">
                <a:latin typeface="Times New Roman"/>
                <a:cs typeface="Times New Roman"/>
              </a:rPr>
              <a:t>i</a:t>
            </a:r>
            <a:r>
              <a:rPr sz="1400" dirty="0">
                <a:latin typeface="Times New Roman"/>
                <a:cs typeface="Times New Roman"/>
              </a:rPr>
              <a:t>za</a:t>
            </a:r>
            <a:r>
              <a:rPr sz="1400" spc="-10" dirty="0">
                <a:latin typeface="Times New Roman"/>
                <a:cs typeface="Times New Roman"/>
              </a:rPr>
              <a:t>t</a:t>
            </a:r>
            <a:r>
              <a:rPr sz="1400" dirty="0">
                <a:latin typeface="Times New Roman"/>
                <a:cs typeface="Times New Roman"/>
              </a:rPr>
              <a:t>i</a:t>
            </a:r>
            <a:r>
              <a:rPr sz="1400" spc="-10" dirty="0">
                <a:latin typeface="Times New Roman"/>
                <a:cs typeface="Times New Roman"/>
              </a:rPr>
              <a:t>o</a:t>
            </a:r>
            <a:r>
              <a:rPr sz="1400" dirty="0">
                <a:latin typeface="Times New Roman"/>
                <a:cs typeface="Times New Roman"/>
              </a:rPr>
              <a:t>n</a:t>
            </a:r>
            <a:r>
              <a:rPr sz="1400" spc="5" dirty="0">
                <a:latin typeface="Times New Roman"/>
                <a:cs typeface="Times New Roman"/>
              </a:rPr>
              <a:t> </a:t>
            </a:r>
            <a:r>
              <a:rPr sz="1400" spc="-20" dirty="0">
                <a:latin typeface="Times New Roman"/>
                <a:cs typeface="Times New Roman"/>
              </a:rPr>
              <a:t>F</a:t>
            </a:r>
            <a:r>
              <a:rPr sz="1400" dirty="0">
                <a:latin typeface="Times New Roman"/>
                <a:cs typeface="Times New Roman"/>
              </a:rPr>
              <a:t>orm</a:t>
            </a:r>
          </a:p>
        </p:txBody>
      </p:sp>
      <p:sp>
        <p:nvSpPr>
          <p:cNvPr id="14" name="object 8">
            <a:extLst>
              <a:ext uri="{FF2B5EF4-FFF2-40B4-BE49-F238E27FC236}">
                <a16:creationId xmlns:a16="http://schemas.microsoft.com/office/drawing/2014/main" id="{BD1ED175-870F-55BF-F703-0A4469BD33C9}"/>
              </a:ext>
            </a:extLst>
          </p:cNvPr>
          <p:cNvSpPr txBox="1"/>
          <p:nvPr/>
        </p:nvSpPr>
        <p:spPr>
          <a:xfrm>
            <a:off x="3505200" y="9508123"/>
            <a:ext cx="381000" cy="169277"/>
          </a:xfrm>
          <a:prstGeom prst="rect">
            <a:avLst/>
          </a:prstGeom>
        </p:spPr>
        <p:txBody>
          <a:bodyPr vert="horz" wrap="square" lIns="0" tIns="0" rIns="0" bIns="0" rtlCol="0">
            <a:spAutoFit/>
          </a:bodyPr>
          <a:lstStyle/>
          <a:p>
            <a:pPr marL="12700"/>
            <a:r>
              <a:rPr lang="en-IN" sz="1100" dirty="0">
                <a:latin typeface="Times New Roman"/>
                <a:cs typeface="Times New Roman"/>
              </a:rPr>
              <a:t>xiii</a:t>
            </a:r>
            <a:endParaRPr sz="1100" dirty="0">
              <a:latin typeface="Times New Roman"/>
              <a:cs typeface="Times New Roman"/>
            </a:endParaRPr>
          </a:p>
        </p:txBody>
      </p:sp>
      <p:sp>
        <p:nvSpPr>
          <p:cNvPr id="13" name="object 3">
            <a:extLst>
              <a:ext uri="{FF2B5EF4-FFF2-40B4-BE49-F238E27FC236}">
                <a16:creationId xmlns:a16="http://schemas.microsoft.com/office/drawing/2014/main" id="{DE2DE73A-6CB2-F9BF-DA29-208FCAE9D984}"/>
              </a:ext>
            </a:extLst>
          </p:cNvPr>
          <p:cNvSpPr txBox="1"/>
          <p:nvPr/>
        </p:nvSpPr>
        <p:spPr>
          <a:xfrm>
            <a:off x="1703897" y="1507902"/>
            <a:ext cx="353060" cy="215444"/>
          </a:xfrm>
          <a:prstGeom prst="rect">
            <a:avLst/>
          </a:prstGeom>
        </p:spPr>
        <p:txBody>
          <a:bodyPr vert="horz" wrap="square" lIns="0" tIns="0" rIns="0" bIns="0" rtlCol="0">
            <a:spAutoFit/>
          </a:bodyPr>
          <a:lstStyle/>
          <a:p>
            <a:pPr marL="12700"/>
            <a:r>
              <a:rPr sz="1400" spc="-5" dirty="0">
                <a:latin typeface="Times New Roman"/>
                <a:cs typeface="Times New Roman"/>
              </a:rPr>
              <a:t>P</a:t>
            </a:r>
            <a:r>
              <a:rPr sz="1400" dirty="0">
                <a:latin typeface="Times New Roman"/>
                <a:cs typeface="Times New Roman"/>
              </a:rPr>
              <a:t>HP</a:t>
            </a:r>
          </a:p>
        </p:txBody>
      </p:sp>
      <p:sp>
        <p:nvSpPr>
          <p:cNvPr id="15" name="object 3">
            <a:extLst>
              <a:ext uri="{FF2B5EF4-FFF2-40B4-BE49-F238E27FC236}">
                <a16:creationId xmlns:a16="http://schemas.microsoft.com/office/drawing/2014/main" id="{61E4C837-D749-8B11-C51D-9F8FBC64B9D9}"/>
              </a:ext>
            </a:extLst>
          </p:cNvPr>
          <p:cNvSpPr txBox="1"/>
          <p:nvPr/>
        </p:nvSpPr>
        <p:spPr>
          <a:xfrm>
            <a:off x="1715648" y="1148917"/>
            <a:ext cx="353060" cy="215444"/>
          </a:xfrm>
          <a:prstGeom prst="rect">
            <a:avLst/>
          </a:prstGeom>
        </p:spPr>
        <p:txBody>
          <a:bodyPr vert="horz" wrap="square" lIns="0" tIns="0" rIns="0" bIns="0" rtlCol="0">
            <a:spAutoFit/>
          </a:bodyPr>
          <a:lstStyle/>
          <a:p>
            <a:pPr marL="12700"/>
            <a:r>
              <a:rPr lang="en-US" sz="1400" spc="-5" dirty="0">
                <a:latin typeface="Times New Roman"/>
                <a:cs typeface="Times New Roman"/>
              </a:rPr>
              <a:t>1NF</a:t>
            </a:r>
            <a:endParaRPr sz="1400" dirty="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AA020DC4-0DD3-89CE-BD6D-28B0A5EA6677}"/>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a:t>
            </a:r>
            <a:endParaRPr sz="1100" dirty="0">
              <a:latin typeface="Times New Roman"/>
              <a:cs typeface="Times New Roman"/>
            </a:endParaRPr>
          </a:p>
        </p:txBody>
      </p:sp>
      <p:sp>
        <p:nvSpPr>
          <p:cNvPr id="7" name="object 2">
            <a:extLst>
              <a:ext uri="{FF2B5EF4-FFF2-40B4-BE49-F238E27FC236}">
                <a16:creationId xmlns:a16="http://schemas.microsoft.com/office/drawing/2014/main" id="{66F01562-A204-A0B8-6BC3-9FAD43F43A45}"/>
              </a:ext>
            </a:extLst>
          </p:cNvPr>
          <p:cNvSpPr txBox="1"/>
          <p:nvPr/>
        </p:nvSpPr>
        <p:spPr>
          <a:xfrm>
            <a:off x="349500" y="518436"/>
            <a:ext cx="6522720" cy="948978"/>
          </a:xfrm>
          <a:prstGeom prst="rect">
            <a:avLst/>
          </a:prstGeom>
        </p:spPr>
        <p:txBody>
          <a:bodyPr vert="horz" wrap="square" lIns="0" tIns="0" rIns="0" bIns="0" rtlCol="0">
            <a:spAutoFit/>
          </a:bodyPr>
          <a:lstStyle/>
          <a:p>
            <a:pPr marR="546100" algn="ctr"/>
            <a:r>
              <a:rPr sz="1400" b="1" spc="-10" dirty="0">
                <a:latin typeface="Times New Roman"/>
                <a:cs typeface="Times New Roman"/>
              </a:rPr>
              <a:t>C</a:t>
            </a:r>
            <a:r>
              <a:rPr sz="1400" b="1" spc="-15" dirty="0">
                <a:latin typeface="Times New Roman"/>
                <a:cs typeface="Times New Roman"/>
              </a:rPr>
              <a:t>H</a:t>
            </a:r>
            <a:r>
              <a:rPr sz="1400" b="1" spc="-20" dirty="0">
                <a:latin typeface="Times New Roman"/>
                <a:cs typeface="Times New Roman"/>
              </a:rPr>
              <a:t>A</a:t>
            </a:r>
            <a:r>
              <a:rPr sz="1400" b="1" spc="-10" dirty="0">
                <a:latin typeface="Times New Roman"/>
                <a:cs typeface="Times New Roman"/>
              </a:rPr>
              <a:t>P</a:t>
            </a:r>
            <a:r>
              <a:rPr sz="1400" b="1" spc="-15" dirty="0">
                <a:latin typeface="Times New Roman"/>
                <a:cs typeface="Times New Roman"/>
              </a:rPr>
              <a:t>TE</a:t>
            </a:r>
            <a:r>
              <a:rPr sz="1400" b="1" dirty="0">
                <a:latin typeface="Times New Roman"/>
                <a:cs typeface="Times New Roman"/>
              </a:rPr>
              <a:t>R</a:t>
            </a:r>
            <a:r>
              <a:rPr lang="en-IN" sz="1400" b="1" dirty="0">
                <a:latin typeface="Times New Roman"/>
                <a:cs typeface="Times New Roman"/>
              </a:rPr>
              <a:t>  </a:t>
            </a:r>
            <a:r>
              <a:rPr sz="1400" b="1" spc="-90" dirty="0">
                <a:latin typeface="Times New Roman"/>
                <a:cs typeface="Times New Roman"/>
              </a:rPr>
              <a:t> </a:t>
            </a:r>
            <a:r>
              <a:rPr lang="en-IN" sz="1400" b="1" spc="-90" dirty="0">
                <a:latin typeface="Times New Roman"/>
                <a:cs typeface="Times New Roman"/>
              </a:rPr>
              <a:t>1</a:t>
            </a:r>
            <a:endParaRPr sz="1400" dirty="0">
              <a:latin typeface="Times New Roman"/>
              <a:cs typeface="Times New Roman"/>
            </a:endParaRPr>
          </a:p>
          <a:p>
            <a:pPr marL="1189355">
              <a:spcBef>
                <a:spcPts val="730"/>
              </a:spcBef>
            </a:pPr>
            <a:r>
              <a:rPr lang="en-IN" sz="1400" b="1" spc="-10" dirty="0">
                <a:latin typeface="Times New Roman"/>
                <a:cs typeface="Times New Roman"/>
              </a:rPr>
              <a:t>	              INTRODUCTION</a:t>
            </a:r>
            <a:endParaRPr sz="1400" dirty="0">
              <a:latin typeface="Times New Roman"/>
              <a:cs typeface="Times New Roman"/>
            </a:endParaRPr>
          </a:p>
          <a:p>
            <a:pPr>
              <a:lnSpc>
                <a:spcPct val="100000"/>
              </a:lnSpc>
            </a:pPr>
            <a:endParaRPr sz="1400" dirty="0">
              <a:latin typeface="Times New Roman"/>
              <a:cs typeface="Times New Roman"/>
            </a:endParaRPr>
          </a:p>
          <a:p>
            <a:pPr>
              <a:spcBef>
                <a:spcPts val="51"/>
              </a:spcBef>
            </a:pPr>
            <a:endParaRPr sz="1300" dirty="0">
              <a:latin typeface="Times New Roman"/>
              <a:cs typeface="Times New Roman"/>
            </a:endParaRPr>
          </a:p>
        </p:txBody>
      </p:sp>
      <p:sp>
        <p:nvSpPr>
          <p:cNvPr id="8" name="TextBox 7">
            <a:extLst>
              <a:ext uri="{FF2B5EF4-FFF2-40B4-BE49-F238E27FC236}">
                <a16:creationId xmlns:a16="http://schemas.microsoft.com/office/drawing/2014/main" id="{90B73E24-C516-A491-D0D7-B9DECDED8363}"/>
              </a:ext>
            </a:extLst>
          </p:cNvPr>
          <p:cNvSpPr txBox="1"/>
          <p:nvPr/>
        </p:nvSpPr>
        <p:spPr>
          <a:xfrm>
            <a:off x="381000" y="1219200"/>
            <a:ext cx="3429000" cy="307777"/>
          </a:xfrm>
          <a:prstGeom prst="rect">
            <a:avLst/>
          </a:prstGeom>
          <a:noFill/>
        </p:spPr>
        <p:txBody>
          <a:bodyPr wrap="square">
            <a:spAutoFit/>
          </a:bodyPr>
          <a:lstStyle/>
          <a:p>
            <a:pPr marL="38100"/>
            <a:r>
              <a:rPr lang="en-IN" sz="1400" b="1" dirty="0">
                <a:latin typeface="Times New Roman"/>
                <a:cs typeface="Times New Roman"/>
              </a:rPr>
              <a:t>1.1 </a:t>
            </a:r>
            <a:r>
              <a:rPr lang="en-IN" sz="1400" b="1" spc="-35" dirty="0">
                <a:latin typeface="Times New Roman"/>
                <a:cs typeface="Times New Roman"/>
              </a:rPr>
              <a:t> </a:t>
            </a:r>
            <a:r>
              <a:rPr lang="en-IN" sz="1400" b="1" spc="-30" dirty="0">
                <a:latin typeface="Times New Roman"/>
                <a:cs typeface="Times New Roman"/>
              </a:rPr>
              <a:t>I</a:t>
            </a:r>
            <a:r>
              <a:rPr lang="en-IN" sz="1400" b="1" spc="-40" dirty="0">
                <a:latin typeface="Times New Roman"/>
                <a:cs typeface="Times New Roman"/>
              </a:rPr>
              <a:t>n</a:t>
            </a:r>
            <a:r>
              <a:rPr lang="en-IN" sz="1400" b="1" spc="-35" dirty="0">
                <a:latin typeface="Times New Roman"/>
                <a:cs typeface="Times New Roman"/>
              </a:rPr>
              <a:t>t</a:t>
            </a:r>
            <a:r>
              <a:rPr lang="en-IN" sz="1400" b="1" spc="-50" dirty="0">
                <a:latin typeface="Times New Roman"/>
                <a:cs typeface="Times New Roman"/>
              </a:rPr>
              <a:t>r</a:t>
            </a:r>
            <a:r>
              <a:rPr lang="en-IN" sz="1400" b="1" spc="-30" dirty="0">
                <a:latin typeface="Times New Roman"/>
                <a:cs typeface="Times New Roman"/>
              </a:rPr>
              <a:t>o</a:t>
            </a:r>
            <a:r>
              <a:rPr lang="en-IN" sz="1400" b="1" spc="-40" dirty="0">
                <a:latin typeface="Times New Roman"/>
                <a:cs typeface="Times New Roman"/>
              </a:rPr>
              <a:t>du</a:t>
            </a:r>
            <a:r>
              <a:rPr lang="en-IN" sz="1400" b="1" spc="-35" dirty="0">
                <a:latin typeface="Times New Roman"/>
                <a:cs typeface="Times New Roman"/>
              </a:rPr>
              <a:t>c</a:t>
            </a:r>
            <a:r>
              <a:rPr lang="en-IN" sz="1400" b="1" spc="-50" dirty="0">
                <a:latin typeface="Times New Roman"/>
                <a:cs typeface="Times New Roman"/>
              </a:rPr>
              <a:t>t</a:t>
            </a:r>
            <a:r>
              <a:rPr lang="en-IN" sz="1400" b="1" spc="-35" dirty="0">
                <a:latin typeface="Times New Roman"/>
                <a:cs typeface="Times New Roman"/>
              </a:rPr>
              <a:t>i</a:t>
            </a:r>
            <a:r>
              <a:rPr lang="en-IN" sz="1400" b="1" spc="-30" dirty="0">
                <a:latin typeface="Times New Roman"/>
                <a:cs typeface="Times New Roman"/>
              </a:rPr>
              <a:t>o</a:t>
            </a:r>
            <a:r>
              <a:rPr lang="en-IN" sz="1400" b="1" dirty="0">
                <a:latin typeface="Times New Roman"/>
                <a:cs typeface="Times New Roman"/>
              </a:rPr>
              <a:t>n</a:t>
            </a:r>
            <a:r>
              <a:rPr lang="en-IN" sz="1400" b="1" spc="-90" dirty="0">
                <a:latin typeface="Times New Roman"/>
                <a:cs typeface="Times New Roman"/>
              </a:rPr>
              <a:t> </a:t>
            </a:r>
            <a:r>
              <a:rPr lang="en-IN" sz="1400" b="1" spc="-30" dirty="0">
                <a:latin typeface="Times New Roman"/>
                <a:cs typeface="Times New Roman"/>
              </a:rPr>
              <a:t>a</a:t>
            </a:r>
            <a:r>
              <a:rPr lang="en-IN" sz="1400" b="1" spc="-40" dirty="0">
                <a:latin typeface="Times New Roman"/>
                <a:cs typeface="Times New Roman"/>
              </a:rPr>
              <a:t>b</a:t>
            </a:r>
            <a:r>
              <a:rPr lang="en-IN" sz="1400" b="1" spc="-45" dirty="0">
                <a:latin typeface="Times New Roman"/>
                <a:cs typeface="Times New Roman"/>
              </a:rPr>
              <a:t>o</a:t>
            </a:r>
            <a:r>
              <a:rPr lang="en-IN" sz="1400" b="1" spc="-40" dirty="0">
                <a:latin typeface="Times New Roman"/>
                <a:cs typeface="Times New Roman"/>
              </a:rPr>
              <a:t>u</a:t>
            </a:r>
            <a:r>
              <a:rPr lang="en-IN" sz="1400" b="1" dirty="0">
                <a:latin typeface="Times New Roman"/>
                <a:cs typeface="Times New Roman"/>
              </a:rPr>
              <a:t>t</a:t>
            </a:r>
            <a:r>
              <a:rPr lang="en-IN" sz="1400" b="1" spc="-75" dirty="0">
                <a:latin typeface="Times New Roman"/>
                <a:cs typeface="Times New Roman"/>
              </a:rPr>
              <a:t> </a:t>
            </a:r>
            <a:r>
              <a:rPr lang="en-IN" sz="1400" b="1" spc="-30" dirty="0">
                <a:latin typeface="Times New Roman"/>
                <a:cs typeface="Times New Roman"/>
              </a:rPr>
              <a:t>Do</a:t>
            </a:r>
            <a:r>
              <a:rPr lang="en-IN" sz="1400" b="1" spc="-45" dirty="0">
                <a:latin typeface="Times New Roman"/>
                <a:cs typeface="Times New Roman"/>
              </a:rPr>
              <a:t>ma</a:t>
            </a:r>
            <a:r>
              <a:rPr lang="en-IN" sz="1400" b="1" spc="-35" dirty="0">
                <a:latin typeface="Times New Roman"/>
                <a:cs typeface="Times New Roman"/>
              </a:rPr>
              <a:t>i</a:t>
            </a:r>
            <a:r>
              <a:rPr lang="en-IN" sz="1400" b="1" dirty="0">
                <a:latin typeface="Times New Roman"/>
                <a:cs typeface="Times New Roman"/>
              </a:rPr>
              <a:t>n</a:t>
            </a:r>
            <a:endParaRPr lang="en-IN" sz="1400" dirty="0">
              <a:latin typeface="Times New Roman"/>
              <a:cs typeface="Times New Roman"/>
            </a:endParaRPr>
          </a:p>
        </p:txBody>
      </p:sp>
      <p:sp>
        <p:nvSpPr>
          <p:cNvPr id="9" name="TextBox 8">
            <a:extLst>
              <a:ext uri="{FF2B5EF4-FFF2-40B4-BE49-F238E27FC236}">
                <a16:creationId xmlns:a16="http://schemas.microsoft.com/office/drawing/2014/main" id="{A73F531D-090B-ABA2-F907-7317BF72B765}"/>
              </a:ext>
            </a:extLst>
          </p:cNvPr>
          <p:cNvSpPr txBox="1"/>
          <p:nvPr/>
        </p:nvSpPr>
        <p:spPr>
          <a:xfrm>
            <a:off x="457200" y="1524000"/>
            <a:ext cx="5943599" cy="3383106"/>
          </a:xfrm>
          <a:prstGeom prst="rect">
            <a:avLst/>
          </a:prstGeom>
          <a:noFill/>
        </p:spPr>
        <p:txBody>
          <a:bodyPr wrap="square">
            <a:spAutoFit/>
          </a:bodyPr>
          <a:lstStyle/>
          <a:p>
            <a:pPr algn="just">
              <a:lnSpc>
                <a:spcPct val="150000"/>
              </a:lnSpc>
            </a:pPr>
            <a:r>
              <a:rPr lang="en-US" sz="1200" spc="-10" dirty="0">
                <a:latin typeface="Times New Roman"/>
                <a:cs typeface="Times New Roman"/>
              </a:rPr>
              <a:t>	The</a:t>
            </a:r>
            <a:r>
              <a:rPr lang="en-US" sz="1200" spc="50" dirty="0">
                <a:latin typeface="Times New Roman"/>
                <a:cs typeface="Times New Roman"/>
              </a:rPr>
              <a:t> </a:t>
            </a:r>
            <a:r>
              <a:rPr lang="en-US" sz="1200" spc="-5" dirty="0">
                <a:latin typeface="Times New Roman"/>
                <a:cs typeface="Times New Roman"/>
              </a:rPr>
              <a:t>Jo</a:t>
            </a:r>
            <a:r>
              <a:rPr lang="en-US" sz="1200" dirty="0">
                <a:latin typeface="Times New Roman"/>
                <a:cs typeface="Times New Roman"/>
              </a:rPr>
              <a:t>b</a:t>
            </a:r>
            <a:r>
              <a:rPr lang="en-US" sz="1200" spc="60" dirty="0">
                <a:latin typeface="Times New Roman"/>
                <a:cs typeface="Times New Roman"/>
              </a:rPr>
              <a:t> </a:t>
            </a:r>
            <a:r>
              <a:rPr lang="en-US" sz="1200" dirty="0">
                <a:latin typeface="Times New Roman"/>
                <a:cs typeface="Times New Roman"/>
              </a:rPr>
              <a:t>P</a:t>
            </a:r>
            <a:r>
              <a:rPr lang="en-US" sz="1200" spc="-5" dirty="0">
                <a:latin typeface="Times New Roman"/>
                <a:cs typeface="Times New Roman"/>
              </a:rPr>
              <a:t>ort</a:t>
            </a:r>
            <a:r>
              <a:rPr lang="en-US" sz="1200" spc="-20" dirty="0">
                <a:latin typeface="Times New Roman"/>
                <a:cs typeface="Times New Roman"/>
              </a:rPr>
              <a:t>a</a:t>
            </a:r>
            <a:r>
              <a:rPr lang="en-US" sz="1200" spc="-5" dirty="0">
                <a:latin typeface="Times New Roman"/>
                <a:cs typeface="Times New Roman"/>
              </a:rPr>
              <a:t>l</a:t>
            </a:r>
            <a:r>
              <a:rPr lang="en-US" sz="1200" spc="70" dirty="0">
                <a:latin typeface="Times New Roman"/>
                <a:cs typeface="Times New Roman"/>
              </a:rPr>
              <a:t> </a:t>
            </a:r>
            <a:r>
              <a:rPr lang="en-US" sz="1200" dirty="0">
                <a:latin typeface="Times New Roman"/>
                <a:cs typeface="Times New Roman"/>
              </a:rPr>
              <a:t>S</a:t>
            </a:r>
            <a:r>
              <a:rPr lang="en-US" sz="1200" spc="-10" dirty="0">
                <a:latin typeface="Times New Roman"/>
                <a:cs typeface="Times New Roman"/>
              </a:rPr>
              <a:t>ystem</a:t>
            </a:r>
            <a:r>
              <a:rPr lang="en-US" sz="1200" spc="60" dirty="0">
                <a:latin typeface="Times New Roman"/>
                <a:cs typeface="Times New Roman"/>
              </a:rPr>
              <a:t> </a:t>
            </a:r>
            <a:r>
              <a:rPr lang="en-US" sz="1200" spc="-5" dirty="0">
                <a:latin typeface="Times New Roman"/>
                <a:cs typeface="Times New Roman"/>
              </a:rPr>
              <a:t>is</a:t>
            </a:r>
            <a:r>
              <a:rPr lang="en-US" sz="1200" spc="60" dirty="0">
                <a:latin typeface="Times New Roman"/>
                <a:cs typeface="Times New Roman"/>
              </a:rPr>
              <a:t> </a:t>
            </a:r>
            <a:r>
              <a:rPr lang="en-US" sz="1200" spc="-10" dirty="0">
                <a:latin typeface="Times New Roman"/>
                <a:cs typeface="Times New Roman"/>
              </a:rPr>
              <a:t>a</a:t>
            </a:r>
            <a:r>
              <a:rPr lang="en-US" sz="1200" spc="50" dirty="0">
                <a:latin typeface="Times New Roman"/>
                <a:cs typeface="Times New Roman"/>
              </a:rPr>
              <a:t> </a:t>
            </a:r>
            <a:r>
              <a:rPr lang="en-US" sz="1200" spc="-10" dirty="0">
                <a:latin typeface="Times New Roman"/>
                <a:cs typeface="Times New Roman"/>
              </a:rPr>
              <a:t>mod</a:t>
            </a:r>
            <a:r>
              <a:rPr lang="en-US" sz="1200" spc="-5" dirty="0">
                <a:latin typeface="Times New Roman"/>
                <a:cs typeface="Times New Roman"/>
              </a:rPr>
              <a:t>e</a:t>
            </a:r>
            <a:r>
              <a:rPr lang="en-US" sz="1200" dirty="0">
                <a:latin typeface="Times New Roman"/>
                <a:cs typeface="Times New Roman"/>
              </a:rPr>
              <a:t>rn</a:t>
            </a:r>
            <a:r>
              <a:rPr lang="en-US" sz="1200" spc="55" dirty="0">
                <a:latin typeface="Times New Roman"/>
                <a:cs typeface="Times New Roman"/>
              </a:rPr>
              <a:t> </a:t>
            </a:r>
            <a:r>
              <a:rPr lang="en-US" sz="1200" spc="5" dirty="0">
                <a:latin typeface="Times New Roman"/>
                <a:cs typeface="Times New Roman"/>
              </a:rPr>
              <a:t>w</a:t>
            </a:r>
            <a:r>
              <a:rPr lang="en-US" sz="1200" spc="-15" dirty="0">
                <a:latin typeface="Times New Roman"/>
                <a:cs typeface="Times New Roman"/>
              </a:rPr>
              <a:t>e</a:t>
            </a:r>
            <a:r>
              <a:rPr lang="en-US" sz="1200" spc="15" dirty="0">
                <a:latin typeface="Times New Roman"/>
                <a:cs typeface="Times New Roman"/>
              </a:rPr>
              <a:t>b</a:t>
            </a:r>
            <a:r>
              <a:rPr lang="en-US" sz="1200" spc="-5" dirty="0">
                <a:latin typeface="Times New Roman"/>
                <a:cs typeface="Times New Roman"/>
              </a:rPr>
              <a:t>-</a:t>
            </a:r>
            <a:r>
              <a:rPr lang="en-US" sz="1200" spc="-10" dirty="0">
                <a:latin typeface="Times New Roman"/>
                <a:cs typeface="Times New Roman"/>
              </a:rPr>
              <a:t>b</a:t>
            </a:r>
            <a:r>
              <a:rPr lang="en-US" sz="1200" spc="-15" dirty="0">
                <a:latin typeface="Times New Roman"/>
                <a:cs typeface="Times New Roman"/>
              </a:rPr>
              <a:t>a</a:t>
            </a:r>
            <a:r>
              <a:rPr lang="en-US" sz="1200" spc="10" dirty="0">
                <a:latin typeface="Times New Roman"/>
                <a:cs typeface="Times New Roman"/>
              </a:rPr>
              <a:t>s</a:t>
            </a:r>
            <a:r>
              <a:rPr lang="en-US" sz="1200" spc="-15" dirty="0">
                <a:latin typeface="Times New Roman"/>
                <a:cs typeface="Times New Roman"/>
              </a:rPr>
              <a:t>e</a:t>
            </a:r>
            <a:r>
              <a:rPr lang="en-US" sz="1200" dirty="0">
                <a:latin typeface="Times New Roman"/>
                <a:cs typeface="Times New Roman"/>
              </a:rPr>
              <a:t>d</a:t>
            </a:r>
            <a:r>
              <a:rPr lang="en-US" sz="1200" spc="55" dirty="0">
                <a:latin typeface="Times New Roman"/>
                <a:cs typeface="Times New Roman"/>
              </a:rPr>
              <a:t> </a:t>
            </a:r>
            <a:r>
              <a:rPr lang="en-US" sz="1200" spc="-5" dirty="0">
                <a:latin typeface="Times New Roman"/>
                <a:cs typeface="Times New Roman"/>
              </a:rPr>
              <a:t>platfo</a:t>
            </a:r>
            <a:r>
              <a:rPr lang="en-US" sz="1200" spc="-15" dirty="0">
                <a:latin typeface="Times New Roman"/>
                <a:cs typeface="Times New Roman"/>
              </a:rPr>
              <a:t>r</a:t>
            </a:r>
            <a:r>
              <a:rPr lang="en-US" sz="1200" spc="-10" dirty="0">
                <a:latin typeface="Times New Roman"/>
                <a:cs typeface="Times New Roman"/>
              </a:rPr>
              <a:t>m</a:t>
            </a:r>
            <a:r>
              <a:rPr lang="en-US" sz="1200" spc="6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esigne</a:t>
            </a:r>
            <a:r>
              <a:rPr lang="en-US" sz="1200" spc="-10" dirty="0">
                <a:latin typeface="Times New Roman"/>
                <a:cs typeface="Times New Roman"/>
              </a:rPr>
              <a:t>d</a:t>
            </a:r>
            <a:r>
              <a:rPr lang="en-US" sz="1200" spc="65" dirty="0">
                <a:latin typeface="Times New Roman"/>
                <a:cs typeface="Times New Roman"/>
              </a:rPr>
              <a:t> </a:t>
            </a:r>
            <a:r>
              <a:rPr lang="en-US" sz="1200" spc="-5" dirty="0">
                <a:latin typeface="Times New Roman"/>
                <a:cs typeface="Times New Roman"/>
              </a:rPr>
              <a:t>to</a:t>
            </a:r>
            <a:r>
              <a:rPr lang="en-US" sz="1200" spc="60"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0" dirty="0">
                <a:latin typeface="Times New Roman"/>
                <a:cs typeface="Times New Roman"/>
              </a:rPr>
              <a:t>vol</a:t>
            </a:r>
            <a:r>
              <a:rPr lang="en-US" sz="1200" dirty="0">
                <a:latin typeface="Times New Roman"/>
                <a:cs typeface="Times New Roman"/>
              </a:rPr>
              <a:t>u</a:t>
            </a:r>
            <a:r>
              <a:rPr lang="en-US" sz="1200" spc="-5" dirty="0">
                <a:latin typeface="Times New Roman"/>
                <a:cs typeface="Times New Roman"/>
              </a:rPr>
              <a:t>tionize</a:t>
            </a:r>
            <a:r>
              <a:rPr lang="en-US" sz="1200" spc="50" dirty="0">
                <a:latin typeface="Times New Roman"/>
                <a:cs typeface="Times New Roman"/>
              </a:rPr>
              <a:t> </a:t>
            </a:r>
            <a:r>
              <a:rPr lang="en-US" sz="1200" spc="-10" dirty="0">
                <a:latin typeface="Times New Roman"/>
                <a:cs typeface="Times New Roman"/>
              </a:rPr>
              <a:t>job</a:t>
            </a:r>
            <a:r>
              <a:rPr lang="en-US" sz="1200" spc="60" dirty="0">
                <a:latin typeface="Times New Roman"/>
                <a:cs typeface="Times New Roman"/>
              </a:rPr>
              <a:t> </a:t>
            </a:r>
            <a:r>
              <a:rPr lang="en-US" sz="1200" spc="-5" dirty="0">
                <a:latin typeface="Times New Roman"/>
                <a:cs typeface="Times New Roman"/>
              </a:rPr>
              <a:t>sear</a:t>
            </a:r>
            <a:r>
              <a:rPr lang="en-US" sz="1200" spc="-20" dirty="0">
                <a:latin typeface="Times New Roman"/>
                <a:cs typeface="Times New Roman"/>
              </a:rPr>
              <a:t>c</a:t>
            </a:r>
            <a:r>
              <a:rPr lang="en-US" sz="1200" spc="-10" dirty="0">
                <a:latin typeface="Times New Roman"/>
                <a:cs typeface="Times New Roman"/>
              </a:rPr>
              <a:t>hing</a:t>
            </a:r>
            <a:r>
              <a:rPr lang="en-US" sz="1200" spc="7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5" dirty="0">
                <a:latin typeface="Times New Roman"/>
                <a:cs typeface="Times New Roman"/>
              </a:rPr>
              <a:t> r</a:t>
            </a:r>
            <a:r>
              <a:rPr lang="en-US" sz="1200" spc="-20" dirty="0">
                <a:latin typeface="Times New Roman"/>
                <a:cs typeface="Times New Roman"/>
              </a:rPr>
              <a:t>e</a:t>
            </a:r>
            <a:r>
              <a:rPr lang="en-US" sz="1200" spc="-15" dirty="0">
                <a:latin typeface="Times New Roman"/>
                <a:cs typeface="Times New Roman"/>
              </a:rPr>
              <a:t>c</a:t>
            </a:r>
            <a:r>
              <a:rPr lang="en-US" sz="1200" spc="-10" dirty="0">
                <a:latin typeface="Times New Roman"/>
                <a:cs typeface="Times New Roman"/>
              </a:rPr>
              <a:t>ruitm</a:t>
            </a:r>
            <a:r>
              <a:rPr lang="en-US" sz="1200" spc="-15" dirty="0">
                <a:latin typeface="Times New Roman"/>
                <a:cs typeface="Times New Roman"/>
              </a:rPr>
              <a:t>e</a:t>
            </a:r>
            <a:r>
              <a:rPr lang="en-US" sz="1200" spc="-5" dirty="0">
                <a:latin typeface="Times New Roman"/>
                <a:cs typeface="Times New Roman"/>
              </a:rPr>
              <a:t>nt</a:t>
            </a:r>
            <a:r>
              <a:rPr lang="en-US" sz="1200" spc="70" dirty="0">
                <a:latin typeface="Times New Roman"/>
                <a:cs typeface="Times New Roman"/>
              </a:rPr>
              <a:t> </a:t>
            </a:r>
            <a:r>
              <a:rPr lang="en-US" sz="1200" spc="-10" dirty="0">
                <a:latin typeface="Times New Roman"/>
                <a:cs typeface="Times New Roman"/>
              </a:rPr>
              <a:t>proc</a:t>
            </a:r>
            <a:r>
              <a:rPr lang="en-US" sz="1200" spc="-15" dirty="0">
                <a:latin typeface="Times New Roman"/>
                <a:cs typeface="Times New Roman"/>
              </a:rPr>
              <a:t>e</a:t>
            </a:r>
            <a:r>
              <a:rPr lang="en-US" sz="1200" spc="-5" dirty="0">
                <a:latin typeface="Times New Roman"/>
                <a:cs typeface="Times New Roman"/>
              </a:rPr>
              <a:t>sses</a:t>
            </a:r>
            <a:r>
              <a:rPr lang="en-US" sz="1200" dirty="0">
                <a:latin typeface="Times New Roman"/>
                <a:cs typeface="Times New Roman"/>
              </a:rPr>
              <a:t>.</a:t>
            </a:r>
            <a:r>
              <a:rPr lang="en-US" sz="1200" spc="80" dirty="0">
                <a:latin typeface="Times New Roman"/>
                <a:cs typeface="Times New Roman"/>
              </a:rPr>
              <a:t> </a:t>
            </a:r>
            <a:r>
              <a:rPr lang="en-US" sz="1200" spc="-20" dirty="0">
                <a:latin typeface="Times New Roman"/>
                <a:cs typeface="Times New Roman"/>
              </a:rPr>
              <a:t>I</a:t>
            </a:r>
            <a:r>
              <a:rPr lang="en-US" sz="1200" spc="-5" dirty="0">
                <a:latin typeface="Times New Roman"/>
                <a:cs typeface="Times New Roman"/>
              </a:rPr>
              <a:t>t</a:t>
            </a:r>
            <a:r>
              <a:rPr lang="en-US" sz="1200" spc="85"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onn</a:t>
            </a:r>
            <a:r>
              <a:rPr lang="en-US" sz="1200" spc="-15" dirty="0">
                <a:latin typeface="Times New Roman"/>
                <a:cs typeface="Times New Roman"/>
              </a:rPr>
              <a:t>ec</a:t>
            </a:r>
            <a:r>
              <a:rPr lang="en-US" sz="1200" spc="-5" dirty="0">
                <a:latin typeface="Times New Roman"/>
                <a:cs typeface="Times New Roman"/>
              </a:rPr>
              <a:t>ts</a:t>
            </a:r>
            <a:r>
              <a:rPr lang="en-US" sz="1200" spc="70" dirty="0">
                <a:latin typeface="Times New Roman"/>
                <a:cs typeface="Times New Roman"/>
              </a:rPr>
              <a:t> </a:t>
            </a:r>
            <a:r>
              <a:rPr lang="en-US" sz="1200" spc="-10" dirty="0">
                <a:latin typeface="Times New Roman"/>
                <a:cs typeface="Times New Roman"/>
              </a:rPr>
              <a:t>job</a:t>
            </a:r>
            <a:r>
              <a:rPr lang="en-US" sz="1200" spc="70"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5" dirty="0">
                <a:latin typeface="Times New Roman"/>
                <a:cs typeface="Times New Roman"/>
              </a:rPr>
              <a:t>e</a:t>
            </a:r>
            <a:r>
              <a:rPr lang="en-US" sz="1200" dirty="0">
                <a:latin typeface="Times New Roman"/>
                <a:cs typeface="Times New Roman"/>
              </a:rPr>
              <a:t>rs</a:t>
            </a:r>
            <a:r>
              <a:rPr lang="en-US" sz="1200" spc="6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80"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mploy</a:t>
            </a:r>
            <a:r>
              <a:rPr lang="en-US" sz="1200" spc="-15" dirty="0">
                <a:latin typeface="Times New Roman"/>
                <a:cs typeface="Times New Roman"/>
              </a:rPr>
              <a:t>e</a:t>
            </a:r>
            <a:r>
              <a:rPr lang="en-US" sz="1200" dirty="0">
                <a:latin typeface="Times New Roman"/>
                <a:cs typeface="Times New Roman"/>
              </a:rPr>
              <a:t>rs</a:t>
            </a:r>
            <a:r>
              <a:rPr lang="en-US" sz="1200" spc="65" dirty="0">
                <a:latin typeface="Times New Roman"/>
                <a:cs typeface="Times New Roman"/>
              </a:rPr>
              <a:t> </a:t>
            </a:r>
            <a:r>
              <a:rPr lang="en-US" sz="1200" spc="-10" dirty="0">
                <a:latin typeface="Times New Roman"/>
                <a:cs typeface="Times New Roman"/>
              </a:rPr>
              <a:t>through</a:t>
            </a:r>
            <a:r>
              <a:rPr lang="en-US" sz="1200" spc="6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a:t>
            </a:r>
            <a:r>
              <a:rPr lang="en-US" sz="1200" spc="70" dirty="0">
                <a:latin typeface="Times New Roman"/>
                <a:cs typeface="Times New Roman"/>
              </a:rPr>
              <a:t> </a:t>
            </a:r>
            <a:r>
              <a:rPr lang="en-US" sz="1200" spc="-5" dirty="0">
                <a:latin typeface="Times New Roman"/>
                <a:cs typeface="Times New Roman"/>
              </a:rPr>
              <a:t>int</a:t>
            </a:r>
            <a:r>
              <a:rPr lang="en-US" sz="1200" spc="-15" dirty="0">
                <a:latin typeface="Times New Roman"/>
                <a:cs typeface="Times New Roman"/>
              </a:rPr>
              <a:t>e</a:t>
            </a:r>
            <a:r>
              <a:rPr lang="en-US" sz="1200" spc="-5" dirty="0">
                <a:latin typeface="Times New Roman"/>
                <a:cs typeface="Times New Roman"/>
              </a:rPr>
              <a:t>lligent,</a:t>
            </a:r>
            <a:r>
              <a:rPr lang="en-US" sz="1200" spc="65"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spc="25" dirty="0">
                <a:latin typeface="Times New Roman"/>
                <a:cs typeface="Times New Roman"/>
              </a:rPr>
              <a:t>r</a:t>
            </a:r>
            <a:r>
              <a:rPr lang="en-US" sz="1200" spc="-5" dirty="0">
                <a:latin typeface="Times New Roman"/>
                <a:cs typeface="Times New Roman"/>
              </a:rPr>
              <a:t>-</a:t>
            </a:r>
            <a:r>
              <a:rPr lang="en-US" sz="1200" dirty="0">
                <a:latin typeface="Times New Roman"/>
                <a:cs typeface="Times New Roman"/>
              </a:rPr>
              <a:t>f</a:t>
            </a:r>
            <a:r>
              <a:rPr lang="en-US" sz="1200" spc="-10" dirty="0">
                <a:latin typeface="Times New Roman"/>
                <a:cs typeface="Times New Roman"/>
              </a:rPr>
              <a:t>r</a:t>
            </a:r>
            <a:r>
              <a:rPr lang="en-US" sz="1200" spc="-5" dirty="0">
                <a:latin typeface="Times New Roman"/>
                <a:cs typeface="Times New Roman"/>
              </a:rPr>
              <a:t>iendly</a:t>
            </a:r>
            <a:r>
              <a:rPr lang="en-US" sz="1200" spc="65" dirty="0">
                <a:latin typeface="Times New Roman"/>
                <a:cs typeface="Times New Roman"/>
              </a:rPr>
              <a:t> </a:t>
            </a:r>
            <a:r>
              <a:rPr lang="en-US" sz="1200" spc="-5" dirty="0">
                <a:latin typeface="Times New Roman"/>
                <a:cs typeface="Times New Roman"/>
              </a:rPr>
              <a:t>i</a:t>
            </a:r>
            <a:r>
              <a:rPr lang="en-US" sz="1200" dirty="0">
                <a:latin typeface="Times New Roman"/>
                <a:cs typeface="Times New Roman"/>
              </a:rPr>
              <a:t>n</a:t>
            </a:r>
            <a:r>
              <a:rPr lang="en-US" sz="1200" spc="-5" dirty="0">
                <a:latin typeface="Times New Roman"/>
                <a:cs typeface="Times New Roman"/>
              </a:rPr>
              <a:t>te</a:t>
            </a:r>
            <a:r>
              <a:rPr lang="en-US" sz="1200" spc="-15" dirty="0">
                <a:latin typeface="Times New Roman"/>
                <a:cs typeface="Times New Roman"/>
              </a:rPr>
              <a:t>r</a:t>
            </a:r>
            <a:r>
              <a:rPr lang="en-US" sz="1200" spc="-5" dirty="0">
                <a:latin typeface="Times New Roman"/>
                <a:cs typeface="Times New Roman"/>
              </a:rPr>
              <a:t>fa</a:t>
            </a:r>
            <a:r>
              <a:rPr lang="en-US" sz="1200" spc="-15" dirty="0">
                <a:latin typeface="Times New Roman"/>
                <a:cs typeface="Times New Roman"/>
              </a:rPr>
              <a:t>c</a:t>
            </a:r>
            <a:r>
              <a:rPr lang="en-US" sz="1200" spc="-10" dirty="0">
                <a:latin typeface="Times New Roman"/>
                <a:cs typeface="Times New Roman"/>
              </a:rPr>
              <a:t>e</a:t>
            </a:r>
            <a:r>
              <a:rPr lang="en-US" sz="1200" spc="-5" dirty="0">
                <a:latin typeface="Times New Roman"/>
                <a:cs typeface="Times New Roman"/>
              </a:rPr>
              <a:t> that</a:t>
            </a:r>
            <a:r>
              <a:rPr lang="en-US" sz="1200" spc="-40" dirty="0">
                <a:latin typeface="Times New Roman"/>
                <a:cs typeface="Times New Roman"/>
              </a:rPr>
              <a:t> </a:t>
            </a:r>
            <a:r>
              <a:rPr lang="en-US" sz="1200" spc="-10" dirty="0">
                <a:latin typeface="Times New Roman"/>
                <a:cs typeface="Times New Roman"/>
              </a:rPr>
              <a:t>si</a:t>
            </a:r>
            <a:r>
              <a:rPr lang="en-US" sz="1200" spc="-5" dirty="0">
                <a:latin typeface="Times New Roman"/>
                <a:cs typeface="Times New Roman"/>
              </a:rPr>
              <a:t>mplifi</a:t>
            </a:r>
            <a:r>
              <a:rPr lang="en-US" sz="1200" spc="-20" dirty="0">
                <a:latin typeface="Times New Roman"/>
                <a:cs typeface="Times New Roman"/>
              </a:rPr>
              <a:t>e</a:t>
            </a:r>
            <a:r>
              <a:rPr lang="en-US" sz="1200" dirty="0">
                <a:latin typeface="Times New Roman"/>
                <a:cs typeface="Times New Roman"/>
              </a:rPr>
              <a:t>s</a:t>
            </a:r>
            <a:r>
              <a:rPr lang="en-US" sz="1200" spc="-3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mploym</a:t>
            </a:r>
            <a:r>
              <a:rPr lang="en-US" sz="1200" spc="-25" dirty="0">
                <a:latin typeface="Times New Roman"/>
                <a:cs typeface="Times New Roman"/>
              </a:rPr>
              <a:t>e</a:t>
            </a:r>
            <a:r>
              <a:rPr lang="en-US" sz="1200" spc="-5" dirty="0">
                <a:latin typeface="Times New Roman"/>
                <a:cs typeface="Times New Roman"/>
              </a:rPr>
              <a:t>nt</a:t>
            </a:r>
            <a:r>
              <a:rPr lang="en-US" sz="1200" spc="-35"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onn</a:t>
            </a:r>
            <a:r>
              <a:rPr lang="en-US" sz="1200" spc="-15" dirty="0">
                <a:latin typeface="Times New Roman"/>
                <a:cs typeface="Times New Roman"/>
              </a:rPr>
              <a:t>ec</a:t>
            </a:r>
            <a:r>
              <a:rPr lang="en-US" sz="1200" spc="-5" dirty="0">
                <a:latin typeface="Times New Roman"/>
                <a:cs typeface="Times New Roman"/>
              </a:rPr>
              <a:t>tivit</a:t>
            </a:r>
            <a:r>
              <a:rPr lang="en-US" sz="1200" dirty="0">
                <a:latin typeface="Times New Roman"/>
                <a:cs typeface="Times New Roman"/>
              </a:rPr>
              <a:t>y.</a:t>
            </a:r>
            <a:r>
              <a:rPr lang="en-US" sz="1200" spc="-40" dirty="0">
                <a:latin typeface="Times New Roman"/>
                <a:cs typeface="Times New Roman"/>
              </a:rPr>
              <a:t> </a:t>
            </a:r>
            <a:r>
              <a:rPr lang="en-US" sz="1200" spc="-10" dirty="0">
                <a:latin typeface="Times New Roman"/>
                <a:cs typeface="Times New Roman"/>
              </a:rPr>
              <a:t>The</a:t>
            </a:r>
            <a:r>
              <a:rPr lang="en-US" sz="1200" spc="-45" dirty="0">
                <a:latin typeface="Times New Roman"/>
                <a:cs typeface="Times New Roman"/>
              </a:rPr>
              <a:t> </a:t>
            </a:r>
            <a:r>
              <a:rPr lang="en-US" sz="1200" spc="-5" dirty="0">
                <a:latin typeface="Times New Roman"/>
                <a:cs typeface="Times New Roman"/>
              </a:rPr>
              <a:t>sys</a:t>
            </a:r>
            <a:r>
              <a:rPr lang="en-US" sz="1200" dirty="0">
                <a:latin typeface="Times New Roman"/>
                <a:cs typeface="Times New Roman"/>
              </a:rPr>
              <a:t>t</a:t>
            </a:r>
            <a:r>
              <a:rPr lang="en-US" sz="1200" spc="-5" dirty="0">
                <a:latin typeface="Times New Roman"/>
                <a:cs typeface="Times New Roman"/>
              </a:rPr>
              <a:t>e</a:t>
            </a:r>
            <a:r>
              <a:rPr lang="en-US" sz="1200" spc="-10" dirty="0">
                <a:latin typeface="Times New Roman"/>
                <a:cs typeface="Times New Roman"/>
              </a:rPr>
              <a:t>m</a:t>
            </a:r>
            <a:r>
              <a:rPr lang="en-US" sz="1200" spc="-35" dirty="0">
                <a:latin typeface="Times New Roman"/>
                <a:cs typeface="Times New Roman"/>
              </a:rPr>
              <a:t> </a:t>
            </a:r>
            <a:r>
              <a:rPr lang="en-US" sz="1200" spc="-5" dirty="0">
                <a:latin typeface="Times New Roman"/>
                <a:cs typeface="Times New Roman"/>
              </a:rPr>
              <a:t>f</a:t>
            </a:r>
            <a:r>
              <a:rPr lang="en-US" sz="1200" spc="-20" dirty="0">
                <a:latin typeface="Times New Roman"/>
                <a:cs typeface="Times New Roman"/>
              </a:rPr>
              <a:t>e</a:t>
            </a:r>
            <a:r>
              <a:rPr lang="en-US" sz="1200" spc="-15" dirty="0">
                <a:latin typeface="Times New Roman"/>
                <a:cs typeface="Times New Roman"/>
              </a:rPr>
              <a:t>a</a:t>
            </a:r>
            <a:r>
              <a:rPr lang="en-US" sz="1200" spc="-5" dirty="0">
                <a:latin typeface="Times New Roman"/>
                <a:cs typeface="Times New Roman"/>
              </a:rPr>
              <a:t>tur</a:t>
            </a:r>
            <a:r>
              <a:rPr lang="en-US" sz="1200" spc="-20" dirty="0">
                <a:latin typeface="Times New Roman"/>
                <a:cs typeface="Times New Roman"/>
              </a:rPr>
              <a:t>e</a:t>
            </a:r>
            <a:r>
              <a:rPr lang="en-US" sz="1200" dirty="0">
                <a:latin typeface="Times New Roman"/>
                <a:cs typeface="Times New Roman"/>
              </a:rPr>
              <a:t>s</a:t>
            </a:r>
            <a:r>
              <a:rPr lang="en-US" sz="1200" spc="-3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d</a:t>
            </a:r>
            <a:r>
              <a:rPr lang="en-US" sz="1200" spc="10" dirty="0">
                <a:latin typeface="Times New Roman"/>
                <a:cs typeface="Times New Roman"/>
              </a:rPr>
              <a:t>v</a:t>
            </a:r>
            <a:r>
              <a:rPr lang="en-US" sz="1200" spc="-15" dirty="0">
                <a:latin typeface="Times New Roman"/>
                <a:cs typeface="Times New Roman"/>
              </a:rPr>
              <a:t>a</a:t>
            </a:r>
            <a:r>
              <a:rPr lang="en-US" sz="1200" spc="-10" dirty="0">
                <a:latin typeface="Times New Roman"/>
                <a:cs typeface="Times New Roman"/>
              </a:rPr>
              <a:t>n</a:t>
            </a:r>
            <a:r>
              <a:rPr lang="en-US" sz="1200" spc="-15" dirty="0">
                <a:latin typeface="Times New Roman"/>
                <a:cs typeface="Times New Roman"/>
              </a:rPr>
              <a:t>ce</a:t>
            </a:r>
            <a:r>
              <a:rPr lang="en-US" sz="1200" dirty="0">
                <a:latin typeface="Times New Roman"/>
                <a:cs typeface="Times New Roman"/>
              </a:rPr>
              <a:t>d</a:t>
            </a:r>
            <a:r>
              <a:rPr lang="en-US" sz="1200" spc="-40" dirty="0">
                <a:latin typeface="Times New Roman"/>
                <a:cs typeface="Times New Roman"/>
              </a:rPr>
              <a:t> </a:t>
            </a:r>
            <a:r>
              <a:rPr lang="en-US" sz="1200" spc="-10" dirty="0">
                <a:latin typeface="Times New Roman"/>
                <a:cs typeface="Times New Roman"/>
              </a:rPr>
              <a:t>ma</a:t>
            </a:r>
            <a:r>
              <a:rPr lang="en-US" sz="1200" dirty="0">
                <a:latin typeface="Times New Roman"/>
                <a:cs typeface="Times New Roman"/>
              </a:rPr>
              <a:t>t</a:t>
            </a:r>
            <a:r>
              <a:rPr lang="en-US" sz="1200" spc="-15" dirty="0">
                <a:latin typeface="Times New Roman"/>
                <a:cs typeface="Times New Roman"/>
              </a:rPr>
              <a:t>c</a:t>
            </a:r>
            <a:r>
              <a:rPr lang="en-US" sz="1200" spc="-10" dirty="0">
                <a:latin typeface="Times New Roman"/>
                <a:cs typeface="Times New Roman"/>
              </a:rPr>
              <a:t>hing</a:t>
            </a:r>
            <a:r>
              <a:rPr lang="en-US" sz="1200" spc="-35" dirty="0">
                <a:latin typeface="Times New Roman"/>
                <a:cs typeface="Times New Roman"/>
              </a:rPr>
              <a:t> </a:t>
            </a:r>
            <a:r>
              <a:rPr lang="en-US" sz="1200" spc="-15" dirty="0">
                <a:latin typeface="Times New Roman"/>
                <a:cs typeface="Times New Roman"/>
              </a:rPr>
              <a:t>a</a:t>
            </a:r>
            <a:r>
              <a:rPr lang="en-US" sz="1200" spc="-10" dirty="0">
                <a:latin typeface="Times New Roman"/>
                <a:cs typeface="Times New Roman"/>
              </a:rPr>
              <a:t>lgorithms</a:t>
            </a:r>
            <a:r>
              <a:rPr lang="en-US" sz="1200" spc="-35" dirty="0">
                <a:latin typeface="Times New Roman"/>
                <a:cs typeface="Times New Roman"/>
              </a:rPr>
              <a:t> </a:t>
            </a:r>
            <a:r>
              <a:rPr lang="en-US" sz="1200" spc="-5" dirty="0">
                <a:latin typeface="Times New Roman"/>
                <a:cs typeface="Times New Roman"/>
              </a:rPr>
              <a:t>that</a:t>
            </a:r>
            <a:r>
              <a:rPr lang="en-US" sz="1200" spc="-40" dirty="0">
                <a:latin typeface="Times New Roman"/>
                <a:cs typeface="Times New Roman"/>
              </a:rPr>
              <a:t> </a:t>
            </a:r>
            <a:r>
              <a:rPr lang="en-US" sz="1200" spc="-10" dirty="0">
                <a:latin typeface="Times New Roman"/>
                <a:cs typeface="Times New Roman"/>
              </a:rPr>
              <a:t>p</a:t>
            </a:r>
            <a:r>
              <a:rPr lang="en-US" sz="1200" spc="-15" dirty="0">
                <a:latin typeface="Times New Roman"/>
                <a:cs typeface="Times New Roman"/>
              </a:rPr>
              <a:t>e</a:t>
            </a:r>
            <a:r>
              <a:rPr lang="en-US" sz="1200" dirty="0">
                <a:latin typeface="Times New Roman"/>
                <a:cs typeface="Times New Roman"/>
              </a:rPr>
              <a:t>rson</a:t>
            </a:r>
            <a:r>
              <a:rPr lang="en-US" sz="1200" spc="-10" dirty="0">
                <a:latin typeface="Times New Roman"/>
                <a:cs typeface="Times New Roman"/>
              </a:rPr>
              <a:t>a</a:t>
            </a:r>
            <a:r>
              <a:rPr lang="en-US" sz="1200" spc="-5" dirty="0">
                <a:latin typeface="Times New Roman"/>
                <a:cs typeface="Times New Roman"/>
              </a:rPr>
              <a:t>li</a:t>
            </a:r>
            <a:r>
              <a:rPr lang="en-US" sz="1200" spc="-15" dirty="0">
                <a:latin typeface="Times New Roman"/>
                <a:cs typeface="Times New Roman"/>
              </a:rPr>
              <a:t>z</a:t>
            </a:r>
            <a:r>
              <a:rPr lang="en-US" sz="1200" spc="-10" dirty="0">
                <a:latin typeface="Times New Roman"/>
                <a:cs typeface="Times New Roman"/>
              </a:rPr>
              <a:t>e</a:t>
            </a:r>
            <a:r>
              <a:rPr lang="en-US" sz="1200" spc="-5" dirty="0">
                <a:latin typeface="Times New Roman"/>
                <a:cs typeface="Times New Roman"/>
              </a:rPr>
              <a:t> </a:t>
            </a:r>
            <a:r>
              <a:rPr lang="en-US" sz="1200" spc="-10" dirty="0">
                <a:latin typeface="Times New Roman"/>
                <a:cs typeface="Times New Roman"/>
              </a:rPr>
              <a:t>job</a:t>
            </a:r>
            <a:r>
              <a:rPr lang="en-US" sz="1200"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5" dirty="0">
                <a:latin typeface="Times New Roman"/>
                <a:cs typeface="Times New Roman"/>
              </a:rPr>
              <a:t>c</a:t>
            </a:r>
            <a:r>
              <a:rPr lang="en-US" sz="1200" spc="-10" dirty="0">
                <a:latin typeface="Times New Roman"/>
                <a:cs typeface="Times New Roman"/>
              </a:rPr>
              <a:t>omm</a:t>
            </a:r>
            <a:r>
              <a:rPr lang="en-US" sz="1200" spc="-15" dirty="0">
                <a:latin typeface="Times New Roman"/>
                <a:cs typeface="Times New Roman"/>
              </a:rPr>
              <a:t>e</a:t>
            </a:r>
            <a:r>
              <a:rPr lang="en-US" sz="1200" spc="-10" dirty="0">
                <a:latin typeface="Times New Roman"/>
                <a:cs typeface="Times New Roman"/>
              </a:rPr>
              <a:t>nd</a:t>
            </a:r>
            <a:r>
              <a:rPr lang="en-US" sz="1200" spc="-15"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ons </a:t>
            </a:r>
            <a:r>
              <a:rPr lang="en-US" sz="1200" spc="-5" dirty="0">
                <a:latin typeface="Times New Roman"/>
                <a:cs typeface="Times New Roman"/>
              </a:rPr>
              <a:t> </a:t>
            </a:r>
            <a:r>
              <a:rPr lang="en-US" sz="1200" spc="10" dirty="0">
                <a:latin typeface="Times New Roman"/>
                <a:cs typeface="Times New Roman"/>
              </a:rPr>
              <a:t>b</a:t>
            </a:r>
            <a:r>
              <a:rPr lang="en-US" sz="1200" spc="-15" dirty="0">
                <a:latin typeface="Times New Roman"/>
                <a:cs typeface="Times New Roman"/>
              </a:rPr>
              <a:t>a</a:t>
            </a:r>
            <a:r>
              <a:rPr lang="en-US" sz="1200" spc="-5" dirty="0">
                <a:latin typeface="Times New Roman"/>
                <a:cs typeface="Times New Roman"/>
              </a:rPr>
              <a:t>se</a:t>
            </a:r>
            <a:r>
              <a:rPr lang="en-US" sz="1200" dirty="0">
                <a:latin typeface="Times New Roman"/>
                <a:cs typeface="Times New Roman"/>
              </a:rPr>
              <a:t>d </a:t>
            </a:r>
            <a:r>
              <a:rPr lang="en-US" sz="1200" spc="-5" dirty="0">
                <a:latin typeface="Times New Roman"/>
                <a:cs typeface="Times New Roman"/>
              </a:rPr>
              <a:t> </a:t>
            </a:r>
            <a:r>
              <a:rPr lang="en-US" sz="1200" dirty="0">
                <a:latin typeface="Times New Roman"/>
                <a:cs typeface="Times New Roman"/>
              </a:rPr>
              <a:t>on </a:t>
            </a:r>
            <a:r>
              <a:rPr lang="en-US" sz="1200" spc="-5" dirty="0">
                <a:latin typeface="Times New Roman"/>
                <a:cs typeface="Times New Roman"/>
              </a:rPr>
              <a:t> </a:t>
            </a:r>
            <a:r>
              <a:rPr lang="en-US" sz="1200" spc="-10" dirty="0">
                <a:latin typeface="Times New Roman"/>
                <a:cs typeface="Times New Roman"/>
              </a:rPr>
              <a:t>ski</a:t>
            </a:r>
            <a:r>
              <a:rPr lang="en-US" sz="1200" dirty="0">
                <a:latin typeface="Times New Roman"/>
                <a:cs typeface="Times New Roman"/>
              </a:rPr>
              <a:t>l</a:t>
            </a:r>
            <a:r>
              <a:rPr lang="en-US" sz="1200" spc="-5" dirty="0">
                <a:latin typeface="Times New Roman"/>
                <a:cs typeface="Times New Roman"/>
              </a:rPr>
              <a:t>ls,</a:t>
            </a:r>
            <a:r>
              <a:rPr lang="en-US" sz="1200" dirty="0">
                <a:latin typeface="Times New Roman"/>
                <a:cs typeface="Times New Roman"/>
              </a:rPr>
              <a:t>  </a:t>
            </a:r>
            <a:r>
              <a:rPr lang="en-US" sz="1200" spc="-5" dirty="0">
                <a:latin typeface="Times New Roman"/>
                <a:cs typeface="Times New Roman"/>
              </a:rPr>
              <a:t>pr</a:t>
            </a:r>
            <a:r>
              <a:rPr lang="en-US" sz="1200" spc="-20" dirty="0">
                <a:latin typeface="Times New Roman"/>
                <a:cs typeface="Times New Roman"/>
              </a:rPr>
              <a:t>e</a:t>
            </a:r>
            <a:r>
              <a:rPr lang="en-US" sz="1200" spc="-5" dirty="0">
                <a:latin typeface="Times New Roman"/>
                <a:cs typeface="Times New Roman"/>
              </a:rPr>
              <a:t>fer</a:t>
            </a:r>
            <a:r>
              <a:rPr lang="en-US" sz="1200" spc="-20" dirty="0">
                <a:latin typeface="Times New Roman"/>
                <a:cs typeface="Times New Roman"/>
              </a:rPr>
              <a:t>e</a:t>
            </a:r>
            <a:r>
              <a:rPr lang="en-US" sz="1200" spc="10" dirty="0">
                <a:latin typeface="Times New Roman"/>
                <a:cs typeface="Times New Roman"/>
              </a:rPr>
              <a:t>n</a:t>
            </a:r>
            <a:r>
              <a:rPr lang="en-US" sz="1200" spc="-15" dirty="0">
                <a:latin typeface="Times New Roman"/>
                <a:cs typeface="Times New Roman"/>
              </a:rPr>
              <a:t>ce</a:t>
            </a:r>
            <a:r>
              <a:rPr lang="en-US" sz="1200" spc="-5" dirty="0">
                <a:latin typeface="Times New Roman"/>
                <a:cs typeface="Times New Roman"/>
              </a:rPr>
              <a:t>s</a:t>
            </a:r>
            <a:r>
              <a:rPr lang="en-US" sz="120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 </a:t>
            </a:r>
            <a:r>
              <a:rPr lang="en-US" sz="1200" spc="-5" dirty="0">
                <a:latin typeface="Times New Roman"/>
                <a:cs typeface="Times New Roman"/>
              </a:rPr>
              <a:t> </a:t>
            </a:r>
            <a:r>
              <a:rPr lang="en-US" sz="1200" spc="10" dirty="0">
                <a:latin typeface="Times New Roman"/>
                <a:cs typeface="Times New Roman"/>
              </a:rPr>
              <a:t>p</a:t>
            </a:r>
            <a:r>
              <a:rPr lang="en-US" sz="1200" dirty="0">
                <a:latin typeface="Times New Roman"/>
                <a:cs typeface="Times New Roman"/>
              </a:rPr>
              <a:t>ro</a:t>
            </a:r>
            <a:r>
              <a:rPr lang="en-US" sz="1200" spc="-10" dirty="0">
                <a:latin typeface="Times New Roman"/>
                <a:cs typeface="Times New Roman"/>
              </a:rPr>
              <a:t>f</a:t>
            </a:r>
            <a:r>
              <a:rPr lang="en-US" sz="1200" spc="-5" dirty="0">
                <a:latin typeface="Times New Roman"/>
                <a:cs typeface="Times New Roman"/>
              </a:rPr>
              <a:t>il</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  </a:t>
            </a:r>
            <a:r>
              <a:rPr lang="en-US" sz="1200" spc="-5" dirty="0">
                <a:latin typeface="Times New Roman"/>
                <a:cs typeface="Times New Roman"/>
              </a:rPr>
              <a:t>Jo</a:t>
            </a:r>
            <a:r>
              <a:rPr lang="en-US" sz="1200" dirty="0">
                <a:latin typeface="Times New Roman"/>
                <a:cs typeface="Times New Roman"/>
              </a:rPr>
              <a:t>b  </a:t>
            </a:r>
            <a:r>
              <a:rPr lang="en-US" sz="1200" spc="10" dirty="0">
                <a:latin typeface="Times New Roman"/>
                <a:cs typeface="Times New Roman"/>
              </a:rPr>
              <a:t>s</a:t>
            </a:r>
            <a:r>
              <a:rPr lang="en-US" sz="1200" spc="-15" dirty="0">
                <a:latin typeface="Times New Roman"/>
                <a:cs typeface="Times New Roman"/>
              </a:rPr>
              <a:t>ee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 </a:t>
            </a:r>
            <a:r>
              <a:rPr lang="en-US" sz="1200" spc="-5" dirty="0">
                <a:latin typeface="Times New Roman"/>
                <a:cs typeface="Times New Roman"/>
              </a:rPr>
              <a:t> </a:t>
            </a:r>
            <a:r>
              <a:rPr lang="en-US" sz="1200" spc="10" dirty="0">
                <a:latin typeface="Times New Roman"/>
                <a:cs typeface="Times New Roman"/>
              </a:rPr>
              <a:t>b</a:t>
            </a:r>
            <a:r>
              <a:rPr lang="en-US" sz="1200" spc="-15" dirty="0">
                <a:latin typeface="Times New Roman"/>
                <a:cs typeface="Times New Roman"/>
              </a:rPr>
              <a:t>e</a:t>
            </a:r>
            <a:r>
              <a:rPr lang="en-US" sz="1200" spc="-10" dirty="0">
                <a:latin typeface="Times New Roman"/>
                <a:cs typeface="Times New Roman"/>
              </a:rPr>
              <a:t>n</a:t>
            </a:r>
            <a:r>
              <a:rPr lang="en-US" sz="1200" spc="-5" dirty="0">
                <a:latin typeface="Times New Roman"/>
                <a:cs typeface="Times New Roman"/>
              </a:rPr>
              <a:t>efit</a:t>
            </a:r>
            <a:r>
              <a:rPr lang="en-US" sz="1200" dirty="0">
                <a:latin typeface="Times New Roman"/>
                <a:cs typeface="Times New Roman"/>
              </a:rPr>
              <a:t>  f</a:t>
            </a:r>
            <a:r>
              <a:rPr lang="en-US" sz="1200" spc="-10" dirty="0">
                <a:latin typeface="Times New Roman"/>
                <a:cs typeface="Times New Roman"/>
              </a:rPr>
              <a:t>rom</a:t>
            </a:r>
            <a:r>
              <a:rPr lang="en-US" sz="1200" dirty="0">
                <a:latin typeface="Times New Roman"/>
                <a:cs typeface="Times New Roman"/>
              </a:rPr>
              <a:t>  </a:t>
            </a:r>
            <a:r>
              <a:rPr lang="en-US" sz="1200" spc="-10" dirty="0">
                <a:latin typeface="Times New Roman"/>
                <a:cs typeface="Times New Roman"/>
              </a:rPr>
              <a:t>str</a:t>
            </a:r>
            <a:r>
              <a:rPr lang="en-US" sz="1200" spc="-5" dirty="0">
                <a:latin typeface="Times New Roman"/>
                <a:cs typeface="Times New Roman"/>
              </a:rPr>
              <a:t>e</a:t>
            </a:r>
            <a:r>
              <a:rPr lang="en-US" sz="1200" spc="-15" dirty="0">
                <a:latin typeface="Times New Roman"/>
                <a:cs typeface="Times New Roman"/>
              </a:rPr>
              <a:t>a</a:t>
            </a:r>
            <a:r>
              <a:rPr lang="en-US" sz="1200" spc="-10" dirty="0">
                <a:latin typeface="Times New Roman"/>
                <a:cs typeface="Times New Roman"/>
              </a:rPr>
              <a:t>mlined</a:t>
            </a:r>
            <a:r>
              <a:rPr lang="en-US" sz="1200" spc="-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dirty="0">
                <a:latin typeface="Times New Roman"/>
                <a:cs typeface="Times New Roman"/>
              </a:rPr>
              <a:t>ons,</a:t>
            </a:r>
            <a:r>
              <a:rPr lang="en-US" sz="1200" spc="-50"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5" dirty="0">
                <a:latin typeface="Times New Roman"/>
                <a:cs typeface="Times New Roman"/>
              </a:rPr>
              <a:t>a</a:t>
            </a:r>
            <a:r>
              <a:rPr lang="en-US" sz="1200" spc="5" dirty="0">
                <a:latin typeface="Times New Roman"/>
                <a:cs typeface="Times New Roman"/>
              </a:rPr>
              <a:t>l</a:t>
            </a:r>
            <a:r>
              <a:rPr lang="en-US" sz="1200" spc="-5" dirty="0">
                <a:latin typeface="Times New Roman"/>
                <a:cs typeface="Times New Roman"/>
              </a:rPr>
              <a:t>-</a:t>
            </a:r>
            <a:r>
              <a:rPr lang="en-US" sz="1200" spc="-10" dirty="0">
                <a:latin typeface="Times New Roman"/>
                <a:cs typeface="Times New Roman"/>
              </a:rPr>
              <a:t>time</a:t>
            </a:r>
            <a:r>
              <a:rPr lang="en-US" sz="1200" spc="-55" dirty="0">
                <a:latin typeface="Times New Roman"/>
                <a:cs typeface="Times New Roman"/>
              </a:rPr>
              <a:t> </a:t>
            </a:r>
            <a:r>
              <a:rPr lang="en-US" sz="1200" spc="-5" dirty="0">
                <a:latin typeface="Times New Roman"/>
                <a:cs typeface="Times New Roman"/>
              </a:rPr>
              <a:t>tra</a:t>
            </a:r>
            <a:r>
              <a:rPr lang="en-US" sz="1200" spc="-15" dirty="0">
                <a:latin typeface="Times New Roman"/>
                <a:cs typeface="Times New Roman"/>
              </a:rPr>
              <a:t>c</a:t>
            </a:r>
            <a:r>
              <a:rPr lang="en-US" sz="1200" spc="-5" dirty="0">
                <a:latin typeface="Times New Roman"/>
                <a:cs typeface="Times New Roman"/>
              </a:rPr>
              <a:t>king,</a:t>
            </a:r>
            <a:r>
              <a:rPr lang="en-US" sz="1200" spc="-5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50" dirty="0">
                <a:latin typeface="Times New Roman"/>
                <a:cs typeface="Times New Roman"/>
              </a:rPr>
              <a:t> </a:t>
            </a:r>
            <a:r>
              <a:rPr lang="en-US" sz="1200" spc="-10" dirty="0">
                <a:latin typeface="Times New Roman"/>
                <a:cs typeface="Times New Roman"/>
              </a:rPr>
              <a:t>p</a:t>
            </a:r>
            <a:r>
              <a:rPr lang="en-US" sz="1200" spc="-15" dirty="0">
                <a:latin typeface="Times New Roman"/>
                <a:cs typeface="Times New Roman"/>
              </a:rPr>
              <a:t>e</a:t>
            </a:r>
            <a:r>
              <a:rPr lang="en-US" sz="1200" dirty="0">
                <a:latin typeface="Times New Roman"/>
                <a:cs typeface="Times New Roman"/>
              </a:rPr>
              <a:t>rso</a:t>
            </a:r>
            <a:r>
              <a:rPr lang="en-US" sz="1200" spc="5" dirty="0">
                <a:latin typeface="Times New Roman"/>
                <a:cs typeface="Times New Roman"/>
              </a:rPr>
              <a:t>n</a:t>
            </a:r>
            <a:r>
              <a:rPr lang="en-US" sz="1200" spc="-15" dirty="0">
                <a:latin typeface="Times New Roman"/>
                <a:cs typeface="Times New Roman"/>
              </a:rPr>
              <a:t>a</a:t>
            </a:r>
            <a:r>
              <a:rPr lang="en-US" sz="1200" spc="-5" dirty="0">
                <a:latin typeface="Times New Roman"/>
                <a:cs typeface="Times New Roman"/>
              </a:rPr>
              <a:t>li</a:t>
            </a:r>
            <a:r>
              <a:rPr lang="en-US" sz="1200" spc="-15" dirty="0">
                <a:latin typeface="Times New Roman"/>
                <a:cs typeface="Times New Roman"/>
              </a:rPr>
              <a:t>ze</a:t>
            </a:r>
            <a:r>
              <a:rPr lang="en-US" sz="1200" dirty="0">
                <a:latin typeface="Times New Roman"/>
                <a:cs typeface="Times New Roman"/>
              </a:rPr>
              <a:t>d</a:t>
            </a:r>
            <a:r>
              <a:rPr lang="en-US" sz="1200" spc="-5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a</a:t>
            </a:r>
            <a:r>
              <a:rPr lang="en-US" sz="1200" spc="-5" dirty="0">
                <a:latin typeface="Times New Roman"/>
                <a:cs typeface="Times New Roman"/>
              </a:rPr>
              <a:t>shboa</a:t>
            </a:r>
            <a:r>
              <a:rPr lang="en-US" sz="1200" dirty="0">
                <a:latin typeface="Times New Roman"/>
                <a:cs typeface="Times New Roman"/>
              </a:rPr>
              <a:t>rds.</a:t>
            </a:r>
            <a:r>
              <a:rPr lang="en-US" sz="1200" spc="-55" dirty="0">
                <a:latin typeface="Times New Roman"/>
                <a:cs typeface="Times New Roman"/>
              </a:rPr>
              <a:t> </a:t>
            </a:r>
            <a:r>
              <a:rPr lang="en-US" sz="1200" spc="-10" dirty="0">
                <a:latin typeface="Times New Roman"/>
                <a:cs typeface="Times New Roman"/>
              </a:rPr>
              <a:t>Employ</a:t>
            </a:r>
            <a:r>
              <a:rPr lang="en-US" sz="1200" spc="-15" dirty="0">
                <a:latin typeface="Times New Roman"/>
                <a:cs typeface="Times New Roman"/>
              </a:rPr>
              <a:t>e</a:t>
            </a:r>
            <a:r>
              <a:rPr lang="en-US" sz="1200" dirty="0">
                <a:latin typeface="Times New Roman"/>
                <a:cs typeface="Times New Roman"/>
              </a:rPr>
              <a:t>rs</a:t>
            </a:r>
            <a:r>
              <a:rPr lang="en-US" sz="1200" spc="-55" dirty="0">
                <a:latin typeface="Times New Roman"/>
                <a:cs typeface="Times New Roman"/>
              </a:rPr>
              <a:t> </a:t>
            </a:r>
            <a:r>
              <a:rPr lang="en-US" sz="1200" spc="10" dirty="0">
                <a:latin typeface="Times New Roman"/>
                <a:cs typeface="Times New Roman"/>
              </a:rPr>
              <a:t>g</a:t>
            </a:r>
            <a:r>
              <a:rPr lang="en-US" sz="1200" spc="-15" dirty="0">
                <a:latin typeface="Times New Roman"/>
                <a:cs typeface="Times New Roman"/>
              </a:rPr>
              <a:t>a</a:t>
            </a:r>
            <a:r>
              <a:rPr lang="en-US" sz="1200" dirty="0">
                <a:latin typeface="Times New Roman"/>
                <a:cs typeface="Times New Roman"/>
              </a:rPr>
              <a:t>in</a:t>
            </a:r>
            <a:r>
              <a:rPr lang="en-US" sz="1200" spc="-50" dirty="0">
                <a:latin typeface="Times New Roman"/>
                <a:cs typeface="Times New Roman"/>
              </a:rPr>
              <a:t> </a:t>
            </a:r>
            <a:r>
              <a:rPr lang="en-US" sz="1200" spc="-15" dirty="0">
                <a:latin typeface="Times New Roman"/>
                <a:cs typeface="Times New Roman"/>
              </a:rPr>
              <a:t>e</a:t>
            </a:r>
            <a:r>
              <a:rPr lang="en-US" sz="1200" dirty="0">
                <a:latin typeface="Times New Roman"/>
                <a:cs typeface="Times New Roman"/>
              </a:rPr>
              <a:t>f</a:t>
            </a:r>
            <a:r>
              <a:rPr lang="en-US" sz="1200" spc="-10" dirty="0">
                <a:latin typeface="Times New Roman"/>
                <a:cs typeface="Times New Roman"/>
              </a:rPr>
              <a:t>f</a:t>
            </a:r>
            <a:r>
              <a:rPr lang="en-US" sz="1200" spc="-5" dirty="0">
                <a:latin typeface="Times New Roman"/>
                <a:cs typeface="Times New Roman"/>
              </a:rPr>
              <a:t>ici</a:t>
            </a:r>
            <a:r>
              <a:rPr lang="en-US" sz="1200" spc="-15" dirty="0">
                <a:latin typeface="Times New Roman"/>
                <a:cs typeface="Times New Roman"/>
              </a:rPr>
              <a:t>e</a:t>
            </a:r>
            <a:r>
              <a:rPr lang="en-US" sz="1200" spc="-5" dirty="0">
                <a:latin typeface="Times New Roman"/>
                <a:cs typeface="Times New Roman"/>
              </a:rPr>
              <a:t>nt</a:t>
            </a:r>
            <a:r>
              <a:rPr lang="en-US" sz="1200" spc="-50" dirty="0">
                <a:latin typeface="Times New Roman"/>
                <a:cs typeface="Times New Roman"/>
              </a:rPr>
              <a:t> </a:t>
            </a:r>
            <a:r>
              <a:rPr lang="en-US" sz="1200" spc="-5" dirty="0">
                <a:latin typeface="Times New Roman"/>
                <a:cs typeface="Times New Roman"/>
              </a:rPr>
              <a:t>tool</a:t>
            </a:r>
            <a:r>
              <a:rPr lang="en-US" sz="1200" dirty="0">
                <a:latin typeface="Times New Roman"/>
                <a:cs typeface="Times New Roman"/>
              </a:rPr>
              <a:t>s</a:t>
            </a:r>
            <a:r>
              <a:rPr lang="en-US" sz="1200" spc="-50" dirty="0">
                <a:latin typeface="Times New Roman"/>
                <a:cs typeface="Times New Roman"/>
              </a:rPr>
              <a:t> </a:t>
            </a:r>
            <a:r>
              <a:rPr lang="en-US" sz="1200" dirty="0">
                <a:latin typeface="Times New Roman"/>
                <a:cs typeface="Times New Roman"/>
              </a:rPr>
              <a:t>f</a:t>
            </a:r>
            <a:r>
              <a:rPr lang="en-US" sz="1200" spc="5" dirty="0">
                <a:latin typeface="Times New Roman"/>
                <a:cs typeface="Times New Roman"/>
              </a:rPr>
              <a:t>o</a:t>
            </a:r>
            <a:r>
              <a:rPr lang="en-US" sz="1200" dirty="0">
                <a:latin typeface="Times New Roman"/>
                <a:cs typeface="Times New Roman"/>
              </a:rPr>
              <a:t>r</a:t>
            </a:r>
            <a:r>
              <a:rPr lang="en-US" sz="1200" spc="-35" dirty="0">
                <a:latin typeface="Times New Roman"/>
                <a:cs typeface="Times New Roman"/>
              </a:rPr>
              <a:t> </a:t>
            </a:r>
            <a:r>
              <a:rPr lang="en-US" sz="1200" spc="-5" dirty="0">
                <a:latin typeface="Times New Roman"/>
                <a:cs typeface="Times New Roman"/>
              </a:rPr>
              <a:t>posting</a:t>
            </a:r>
            <a:r>
              <a:rPr lang="en-US" sz="1200" spc="-50" dirty="0">
                <a:latin typeface="Times New Roman"/>
                <a:cs typeface="Times New Roman"/>
              </a:rPr>
              <a:t> </a:t>
            </a:r>
            <a:r>
              <a:rPr lang="en-US" sz="1200" spc="-5" dirty="0">
                <a:latin typeface="Times New Roman"/>
                <a:cs typeface="Times New Roman"/>
              </a:rPr>
              <a:t>jobs, </a:t>
            </a:r>
            <a:r>
              <a:rPr lang="en-US" sz="1200" spc="-10" dirty="0">
                <a:latin typeface="Times New Roman"/>
                <a:cs typeface="Times New Roman"/>
              </a:rPr>
              <a:t>man</a:t>
            </a:r>
            <a:r>
              <a:rPr lang="en-US" sz="1200" spc="-20" dirty="0">
                <a:latin typeface="Times New Roman"/>
                <a:cs typeface="Times New Roman"/>
              </a:rPr>
              <a:t>a</a:t>
            </a:r>
            <a:r>
              <a:rPr lang="en-US" sz="1200" spc="-10" dirty="0">
                <a:latin typeface="Times New Roman"/>
                <a:cs typeface="Times New Roman"/>
              </a:rPr>
              <a:t>ging</a:t>
            </a:r>
            <a:r>
              <a:rPr lang="en-US" sz="1200" dirty="0">
                <a:latin typeface="Times New Roman"/>
                <a:cs typeface="Times New Roman"/>
              </a:rPr>
              <a:t> </a:t>
            </a:r>
            <a:r>
              <a:rPr lang="en-US" sz="1200" spc="-135" dirty="0">
                <a:latin typeface="Times New Roman"/>
                <a:cs typeface="Times New Roman"/>
              </a:rPr>
              <a:t> </a:t>
            </a:r>
            <a:r>
              <a:rPr lang="en-US" sz="1200" spc="-5" dirty="0">
                <a:latin typeface="Times New Roman"/>
                <a:cs typeface="Times New Roman"/>
              </a:rPr>
              <a:t>c</a:t>
            </a:r>
            <a:r>
              <a:rPr lang="en-US" sz="1200" spc="-15" dirty="0">
                <a:latin typeface="Times New Roman"/>
                <a:cs typeface="Times New Roman"/>
              </a:rPr>
              <a:t>a</a:t>
            </a:r>
            <a:r>
              <a:rPr lang="en-US" sz="1200" spc="-5" dirty="0">
                <a:latin typeface="Times New Roman"/>
                <a:cs typeface="Times New Roman"/>
              </a:rPr>
              <a:t>ndidat</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 </a:t>
            </a:r>
            <a:r>
              <a:rPr lang="en-US" sz="1200" spc="-120" dirty="0">
                <a:latin typeface="Times New Roman"/>
                <a:cs typeface="Times New Roman"/>
              </a:rPr>
              <a:t> </a:t>
            </a:r>
            <a:r>
              <a:rPr lang="en-US" sz="1200" spc="-15" dirty="0">
                <a:latin typeface="Times New Roman"/>
                <a:cs typeface="Times New Roman"/>
              </a:rPr>
              <a:t>a</a:t>
            </a:r>
            <a:r>
              <a:rPr lang="en-US" sz="1200" spc="10" dirty="0">
                <a:latin typeface="Times New Roman"/>
                <a:cs typeface="Times New Roman"/>
              </a:rPr>
              <a:t>n</a:t>
            </a:r>
            <a:r>
              <a:rPr lang="en-US" sz="1200" dirty="0">
                <a:latin typeface="Times New Roman"/>
                <a:cs typeface="Times New Roman"/>
              </a:rPr>
              <a:t>d </a:t>
            </a:r>
            <a:r>
              <a:rPr lang="en-US" sz="1200" spc="-13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c</a:t>
            </a:r>
            <a:r>
              <a:rPr lang="en-US" sz="1200" spc="-15" dirty="0">
                <a:latin typeface="Times New Roman"/>
                <a:cs typeface="Times New Roman"/>
              </a:rPr>
              <a:t>ce</a:t>
            </a:r>
            <a:r>
              <a:rPr lang="en-US" sz="1200" spc="-5" dirty="0">
                <a:latin typeface="Times New Roman"/>
                <a:cs typeface="Times New Roman"/>
              </a:rPr>
              <a:t>ss</a:t>
            </a:r>
            <a:r>
              <a:rPr lang="en-US" sz="1200" dirty="0">
                <a:latin typeface="Times New Roman"/>
                <a:cs typeface="Times New Roman"/>
              </a:rPr>
              <a:t>ing </a:t>
            </a:r>
            <a:r>
              <a:rPr lang="en-US" sz="1200" spc="-135" dirty="0">
                <a:latin typeface="Times New Roman"/>
                <a:cs typeface="Times New Roman"/>
              </a:rPr>
              <a:t> </a:t>
            </a:r>
            <a:r>
              <a:rPr lang="en-US" sz="1200" dirty="0">
                <a:latin typeface="Times New Roman"/>
                <a:cs typeface="Times New Roman"/>
              </a:rPr>
              <a:t>q</a:t>
            </a:r>
            <a:r>
              <a:rPr lang="en-US" sz="1200" spc="10" dirty="0">
                <a:latin typeface="Times New Roman"/>
                <a:cs typeface="Times New Roman"/>
              </a:rPr>
              <a:t>u</a:t>
            </a:r>
            <a:r>
              <a:rPr lang="en-US" sz="1200" spc="-15" dirty="0">
                <a:latin typeface="Times New Roman"/>
                <a:cs typeface="Times New Roman"/>
              </a:rPr>
              <a:t>a</a:t>
            </a:r>
            <a:r>
              <a:rPr lang="en-US" sz="1200" spc="-5" dirty="0">
                <a:latin typeface="Times New Roman"/>
                <a:cs typeface="Times New Roman"/>
              </a:rPr>
              <a:t>lifi</a:t>
            </a:r>
            <a:r>
              <a:rPr lang="en-US" sz="1200" spc="-20" dirty="0">
                <a:latin typeface="Times New Roman"/>
                <a:cs typeface="Times New Roman"/>
              </a:rPr>
              <a:t>e</a:t>
            </a:r>
            <a:r>
              <a:rPr lang="en-US" sz="1200" dirty="0">
                <a:latin typeface="Times New Roman"/>
                <a:cs typeface="Times New Roman"/>
              </a:rPr>
              <a:t>d </a:t>
            </a:r>
            <a:r>
              <a:rPr lang="en-US" sz="1200" spc="-135" dirty="0">
                <a:latin typeface="Times New Roman"/>
                <a:cs typeface="Times New Roman"/>
              </a:rPr>
              <a:t> </a:t>
            </a:r>
            <a:r>
              <a:rPr lang="en-US" sz="1200" spc="-5" dirty="0">
                <a:latin typeface="Times New Roman"/>
                <a:cs typeface="Times New Roman"/>
              </a:rPr>
              <a:t>ta</a:t>
            </a:r>
            <a:r>
              <a:rPr lang="en-US" sz="1200" dirty="0">
                <a:latin typeface="Times New Roman"/>
                <a:cs typeface="Times New Roman"/>
              </a:rPr>
              <a:t>l</a:t>
            </a:r>
            <a:r>
              <a:rPr lang="en-US" sz="1200" spc="-15" dirty="0">
                <a:latin typeface="Times New Roman"/>
                <a:cs typeface="Times New Roman"/>
              </a:rPr>
              <a:t>e</a:t>
            </a:r>
            <a:r>
              <a:rPr lang="en-US" sz="1200" spc="-5" dirty="0">
                <a:latin typeface="Times New Roman"/>
                <a:cs typeface="Times New Roman"/>
              </a:rPr>
              <a:t>nt.</a:t>
            </a:r>
            <a:r>
              <a:rPr lang="en-US" sz="1200" dirty="0">
                <a:latin typeface="Times New Roman"/>
                <a:cs typeface="Times New Roman"/>
              </a:rPr>
              <a:t> </a:t>
            </a:r>
            <a:r>
              <a:rPr lang="en-US" sz="1200" spc="-135" dirty="0">
                <a:latin typeface="Times New Roman"/>
                <a:cs typeface="Times New Roman"/>
              </a:rPr>
              <a:t> </a:t>
            </a:r>
            <a:r>
              <a:rPr lang="en-US" sz="1200" spc="-20" dirty="0">
                <a:latin typeface="Times New Roman"/>
                <a:cs typeface="Times New Roman"/>
              </a:rPr>
              <a:t>W</a:t>
            </a:r>
            <a:r>
              <a:rPr lang="en-US" sz="1200" spc="-5" dirty="0">
                <a:latin typeface="Times New Roman"/>
                <a:cs typeface="Times New Roman"/>
              </a:rPr>
              <a:t>it</a:t>
            </a:r>
            <a:r>
              <a:rPr lang="en-US" sz="1200" dirty="0">
                <a:latin typeface="Times New Roman"/>
                <a:cs typeface="Times New Roman"/>
              </a:rPr>
              <a:t>h </a:t>
            </a:r>
            <a:r>
              <a:rPr lang="en-US" sz="1200" spc="-135" dirty="0">
                <a:latin typeface="Times New Roman"/>
                <a:cs typeface="Times New Roman"/>
              </a:rPr>
              <a:t> </a:t>
            </a:r>
            <a:r>
              <a:rPr lang="en-US" sz="1200" spc="-5" dirty="0">
                <a:latin typeface="Times New Roman"/>
                <a:cs typeface="Times New Roman"/>
              </a:rPr>
              <a:t>s</a:t>
            </a:r>
            <a:r>
              <a:rPr lang="en-US" sz="1200" spc="5" dirty="0">
                <a:latin typeface="Times New Roman"/>
                <a:cs typeface="Times New Roman"/>
              </a:rPr>
              <a:t>e</a:t>
            </a:r>
            <a:r>
              <a:rPr lang="en-US" sz="1200" spc="-15" dirty="0">
                <a:latin typeface="Times New Roman"/>
                <a:cs typeface="Times New Roman"/>
              </a:rPr>
              <a:t>c</a:t>
            </a:r>
            <a:r>
              <a:rPr lang="en-US" sz="1200" spc="-10" dirty="0">
                <a:latin typeface="Times New Roman"/>
                <a:cs typeface="Times New Roman"/>
              </a:rPr>
              <a:t>ure</a:t>
            </a:r>
            <a:r>
              <a:rPr lang="en-US" sz="1200" dirty="0">
                <a:latin typeface="Times New Roman"/>
                <a:cs typeface="Times New Roman"/>
              </a:rPr>
              <a:t> </a:t>
            </a:r>
            <a:r>
              <a:rPr lang="en-US" sz="1200" spc="-135" dirty="0">
                <a:latin typeface="Times New Roman"/>
                <a:cs typeface="Times New Roman"/>
              </a:rPr>
              <a:t> </a:t>
            </a:r>
            <a:r>
              <a:rPr lang="en-US" sz="1200" spc="-5" dirty="0">
                <a:latin typeface="Times New Roman"/>
                <a:cs typeface="Times New Roman"/>
              </a:rPr>
              <a:t>rol</a:t>
            </a:r>
            <a:r>
              <a:rPr lang="en-US" sz="1200" spc="25" dirty="0">
                <a:latin typeface="Times New Roman"/>
                <a:cs typeface="Times New Roman"/>
              </a:rPr>
              <a:t>e</a:t>
            </a:r>
            <a:r>
              <a:rPr lang="en-US" sz="1200" spc="-5" dirty="0">
                <a:latin typeface="Times New Roman"/>
                <a:cs typeface="Times New Roman"/>
              </a:rPr>
              <a:t>-</a:t>
            </a:r>
            <a:r>
              <a:rPr lang="en-US" sz="1200" spc="-10" dirty="0">
                <a:latin typeface="Times New Roman"/>
                <a:cs typeface="Times New Roman"/>
              </a:rPr>
              <a:t>b</a:t>
            </a:r>
            <a:r>
              <a:rPr lang="en-US" sz="1200" spc="-5" dirty="0">
                <a:latin typeface="Times New Roman"/>
                <a:cs typeface="Times New Roman"/>
              </a:rPr>
              <a:t>ase</a:t>
            </a:r>
            <a:r>
              <a:rPr lang="en-US" sz="1200" dirty="0">
                <a:latin typeface="Times New Roman"/>
                <a:cs typeface="Times New Roman"/>
              </a:rPr>
              <a:t>d </a:t>
            </a:r>
            <a:r>
              <a:rPr lang="en-US" sz="1200" spc="-13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uthentic</a:t>
            </a:r>
            <a:r>
              <a:rPr lang="en-US" sz="1200" spc="-15"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 </a:t>
            </a:r>
            <a:r>
              <a:rPr lang="en-US" sz="1200" spc="-135" dirty="0">
                <a:latin typeface="Times New Roman"/>
                <a:cs typeface="Times New Roman"/>
              </a:rPr>
              <a:t> </a:t>
            </a:r>
            <a:r>
              <a:rPr lang="en-US" sz="1200" spc="-5" dirty="0">
                <a:latin typeface="Times New Roman"/>
                <a:cs typeface="Times New Roman"/>
              </a:rPr>
              <a:t>the</a:t>
            </a:r>
            <a:r>
              <a:rPr lang="en-US" sz="1200" dirty="0">
                <a:latin typeface="Times New Roman"/>
                <a:cs typeface="Times New Roman"/>
              </a:rPr>
              <a:t> </a:t>
            </a:r>
            <a:r>
              <a:rPr lang="en-US" sz="1200" spc="-140" dirty="0">
                <a:latin typeface="Times New Roman"/>
                <a:cs typeface="Times New Roman"/>
              </a:rPr>
              <a:t> </a:t>
            </a:r>
            <a:r>
              <a:rPr lang="en-US" sz="1200" spc="10" dirty="0">
                <a:latin typeface="Times New Roman"/>
                <a:cs typeface="Times New Roman"/>
              </a:rPr>
              <a:t>p</a:t>
            </a:r>
            <a:r>
              <a:rPr lang="en-US" sz="1200" spc="-5" dirty="0">
                <a:latin typeface="Times New Roman"/>
                <a:cs typeface="Times New Roman"/>
              </a:rPr>
              <a:t>latfo</a:t>
            </a:r>
            <a:r>
              <a:rPr lang="en-US" sz="1200" spc="-15" dirty="0">
                <a:latin typeface="Times New Roman"/>
                <a:cs typeface="Times New Roman"/>
              </a:rPr>
              <a:t>r</a:t>
            </a:r>
            <a:r>
              <a:rPr lang="en-US" sz="1200" spc="-10" dirty="0">
                <a:latin typeface="Times New Roman"/>
                <a:cs typeface="Times New Roman"/>
              </a:rPr>
              <a:t>m</a:t>
            </a:r>
            <a:r>
              <a:rPr lang="en-US" sz="1200" spc="-5" dirty="0">
                <a:latin typeface="Times New Roman"/>
                <a:cs typeface="Times New Roman"/>
              </a:rPr>
              <a:t> </a:t>
            </a:r>
            <a:r>
              <a:rPr lang="en-US" sz="1200" spc="-15" dirty="0">
                <a:latin typeface="Times New Roman"/>
                <a:cs typeface="Times New Roman"/>
              </a:rPr>
              <a:t>e</a:t>
            </a:r>
            <a:r>
              <a:rPr lang="en-US" sz="1200" dirty="0">
                <a:latin typeface="Times New Roman"/>
                <a:cs typeface="Times New Roman"/>
              </a:rPr>
              <a:t>nsur</a:t>
            </a:r>
            <a:r>
              <a:rPr lang="en-US" sz="1200" spc="-10" dirty="0">
                <a:latin typeface="Times New Roman"/>
                <a:cs typeface="Times New Roman"/>
              </a:rPr>
              <a:t>e</a:t>
            </a:r>
            <a:r>
              <a:rPr lang="en-US" sz="1200" dirty="0">
                <a:latin typeface="Times New Roman"/>
                <a:cs typeface="Times New Roman"/>
              </a:rPr>
              <a:t>s</a:t>
            </a:r>
            <a:r>
              <a:rPr lang="en-US" sz="1200" spc="1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a</a:t>
            </a:r>
            <a:r>
              <a:rPr lang="en-US" sz="1200" spc="-5" dirty="0">
                <a:latin typeface="Times New Roman"/>
                <a:cs typeface="Times New Roman"/>
              </a:rPr>
              <a:t>ta</a:t>
            </a:r>
            <a:r>
              <a:rPr lang="en-US" sz="1200" spc="5" dirty="0">
                <a:latin typeface="Times New Roman"/>
                <a:cs typeface="Times New Roman"/>
              </a:rPr>
              <a:t> </a:t>
            </a:r>
            <a:r>
              <a:rPr lang="en-US" sz="1200" spc="-5" dirty="0">
                <a:latin typeface="Times New Roman"/>
                <a:cs typeface="Times New Roman"/>
              </a:rPr>
              <a:t>prote</a:t>
            </a:r>
            <a:r>
              <a:rPr lang="en-US" sz="1200" spc="-15" dirty="0">
                <a:latin typeface="Times New Roman"/>
                <a:cs typeface="Times New Roman"/>
              </a:rPr>
              <a:t>c</a:t>
            </a:r>
            <a:r>
              <a:rPr lang="en-US" sz="1200" spc="-5" dirty="0">
                <a:latin typeface="Times New Roman"/>
                <a:cs typeface="Times New Roman"/>
              </a:rPr>
              <a:t>ti</a:t>
            </a:r>
            <a:r>
              <a:rPr lang="en-US" sz="1200" dirty="0">
                <a:latin typeface="Times New Roman"/>
                <a:cs typeface="Times New Roman"/>
              </a:rPr>
              <a:t>on</a:t>
            </a:r>
            <a:r>
              <a:rPr lang="en-US" sz="1200" spc="10" dirty="0">
                <a:latin typeface="Times New Roman"/>
                <a:cs typeface="Times New Roman"/>
              </a:rPr>
              <a:t> </a:t>
            </a:r>
            <a:r>
              <a:rPr lang="en-US" sz="1200" dirty="0">
                <a:latin typeface="Times New Roman"/>
                <a:cs typeface="Times New Roman"/>
              </a:rPr>
              <a:t>for </a:t>
            </a:r>
            <a:r>
              <a:rPr lang="en-US" sz="1200" spc="-15" dirty="0">
                <a:latin typeface="Times New Roman"/>
                <a:cs typeface="Times New Roman"/>
              </a:rPr>
              <a:t>a</a:t>
            </a:r>
            <a:r>
              <a:rPr lang="en-US" sz="1200" spc="-5" dirty="0">
                <a:latin typeface="Times New Roman"/>
                <a:cs typeface="Times New Roman"/>
              </a:rPr>
              <a:t>ll</a:t>
            </a:r>
            <a:r>
              <a:rPr lang="en-US" sz="1200" spc="10"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dirty="0">
                <a:latin typeface="Times New Roman"/>
                <a:cs typeface="Times New Roman"/>
              </a:rPr>
              <a:t>rs.</a:t>
            </a:r>
            <a:r>
              <a:rPr lang="en-US" sz="1200" spc="5" dirty="0">
                <a:latin typeface="Times New Roman"/>
                <a:cs typeface="Times New Roman"/>
              </a:rPr>
              <a:t> </a:t>
            </a:r>
            <a:r>
              <a:rPr lang="en-US" sz="1200" spc="-20" dirty="0">
                <a:latin typeface="Times New Roman"/>
                <a:cs typeface="Times New Roman"/>
              </a:rPr>
              <a:t>I</a:t>
            </a:r>
            <a:r>
              <a:rPr lang="en-US" sz="1200" spc="-5" dirty="0">
                <a:latin typeface="Times New Roman"/>
                <a:cs typeface="Times New Roman"/>
              </a:rPr>
              <a:t>ts</a:t>
            </a:r>
            <a:r>
              <a:rPr lang="en-US" sz="1200" spc="10"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5" dirty="0">
                <a:latin typeface="Times New Roman"/>
                <a:cs typeface="Times New Roman"/>
              </a:rPr>
              <a:t>spons</a:t>
            </a:r>
            <a:r>
              <a:rPr lang="en-US" sz="1200" dirty="0">
                <a:latin typeface="Times New Roman"/>
                <a:cs typeface="Times New Roman"/>
              </a:rPr>
              <a:t>i</a:t>
            </a:r>
            <a:r>
              <a:rPr lang="en-US" sz="1200" spc="10" dirty="0">
                <a:latin typeface="Times New Roman"/>
                <a:cs typeface="Times New Roman"/>
              </a:rPr>
              <a:t>v</a:t>
            </a:r>
            <a:r>
              <a:rPr lang="en-US" sz="1200" spc="-10" dirty="0">
                <a:latin typeface="Times New Roman"/>
                <a:cs typeface="Times New Roman"/>
              </a:rPr>
              <a:t>e</a:t>
            </a:r>
            <a:r>
              <a:rPr lang="en-US" sz="1200" spc="5" dirty="0">
                <a:latin typeface="Times New Roman"/>
                <a:cs typeface="Times New Roman"/>
              </a:rPr>
              <a:t> </a:t>
            </a:r>
            <a:r>
              <a:rPr lang="en-US" sz="1200" spc="-10" dirty="0">
                <a:latin typeface="Times New Roman"/>
                <a:cs typeface="Times New Roman"/>
              </a:rPr>
              <a:t>design</a:t>
            </a:r>
            <a:r>
              <a:rPr lang="en-US" sz="1200" spc="15" dirty="0">
                <a:latin typeface="Times New Roman"/>
                <a:cs typeface="Times New Roman"/>
              </a:rPr>
              <a:t> </a:t>
            </a:r>
            <a:r>
              <a:rPr lang="en-US" sz="1200" spc="-10" dirty="0">
                <a:latin typeface="Times New Roman"/>
                <a:cs typeface="Times New Roman"/>
              </a:rPr>
              <a:t>provid</a:t>
            </a:r>
            <a:r>
              <a:rPr lang="en-US" sz="1200" spc="-20" dirty="0">
                <a:latin typeface="Times New Roman"/>
                <a:cs typeface="Times New Roman"/>
              </a:rPr>
              <a:t>e</a:t>
            </a:r>
            <a:r>
              <a:rPr lang="en-US" sz="1200" dirty="0">
                <a:latin typeface="Times New Roman"/>
                <a:cs typeface="Times New Roman"/>
              </a:rPr>
              <a:t>s</a:t>
            </a:r>
            <a:r>
              <a:rPr lang="en-US" sz="1200" spc="10"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a</a:t>
            </a:r>
            <a:r>
              <a:rPr lang="en-US" sz="1200" spc="-10" dirty="0">
                <a:latin typeface="Times New Roman"/>
                <a:cs typeface="Times New Roman"/>
              </a:rPr>
              <a:t>ml</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s</a:t>
            </a:r>
            <a:r>
              <a:rPr lang="en-US" sz="1200" spc="10" dirty="0">
                <a:latin typeface="Times New Roman"/>
                <a:cs typeface="Times New Roman"/>
              </a:rPr>
              <a:t> </a:t>
            </a:r>
            <a:r>
              <a:rPr lang="en-US" sz="1200" spc="-15" dirty="0">
                <a:latin typeface="Times New Roman"/>
                <a:cs typeface="Times New Roman"/>
              </a:rPr>
              <a:t>acce</a:t>
            </a:r>
            <a:r>
              <a:rPr lang="en-US" sz="1200" spc="-5" dirty="0">
                <a:latin typeface="Times New Roman"/>
                <a:cs typeface="Times New Roman"/>
              </a:rPr>
              <a:t>ss</a:t>
            </a:r>
            <a:r>
              <a:rPr lang="en-US" sz="1200" dirty="0">
                <a:latin typeface="Times New Roman"/>
                <a:cs typeface="Times New Roman"/>
              </a:rPr>
              <a:t>i</a:t>
            </a:r>
            <a:r>
              <a:rPr lang="en-US" sz="1200" spc="-5" dirty="0">
                <a:latin typeface="Times New Roman"/>
                <a:cs typeface="Times New Roman"/>
              </a:rPr>
              <a:t>bilit</a:t>
            </a:r>
            <a:r>
              <a:rPr lang="en-US" sz="1200" dirty="0">
                <a:latin typeface="Times New Roman"/>
                <a:cs typeface="Times New Roman"/>
              </a:rPr>
              <a:t>y</a:t>
            </a:r>
            <a:r>
              <a:rPr lang="en-US" sz="1200" spc="10" dirty="0">
                <a:latin typeface="Times New Roman"/>
                <a:cs typeface="Times New Roman"/>
              </a:rPr>
              <a:t> </a:t>
            </a:r>
            <a:r>
              <a:rPr lang="en-US" sz="1200" spc="-15" dirty="0">
                <a:latin typeface="Times New Roman"/>
                <a:cs typeface="Times New Roman"/>
              </a:rPr>
              <a:t>ac</a:t>
            </a:r>
            <a:r>
              <a:rPr lang="en-US" sz="1200" dirty="0">
                <a:latin typeface="Times New Roman"/>
                <a:cs typeface="Times New Roman"/>
              </a:rPr>
              <a:t>ross</a:t>
            </a:r>
            <a:r>
              <a:rPr lang="en-US" sz="1200" spc="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ll</a:t>
            </a:r>
            <a:r>
              <a:rPr lang="en-US" sz="1200" spc="1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e</a:t>
            </a:r>
            <a:r>
              <a:rPr lang="en-US" sz="1200" spc="-5" dirty="0">
                <a:latin typeface="Times New Roman"/>
                <a:cs typeface="Times New Roman"/>
              </a:rPr>
              <a:t>vic</a:t>
            </a:r>
            <a:r>
              <a:rPr lang="en-US" sz="1200" spc="-20" dirty="0">
                <a:latin typeface="Times New Roman"/>
                <a:cs typeface="Times New Roman"/>
              </a:rPr>
              <a:t>e</a:t>
            </a:r>
            <a:r>
              <a:rPr lang="en-US" sz="1200" spc="-5" dirty="0">
                <a:latin typeface="Times New Roman"/>
                <a:cs typeface="Times New Roman"/>
              </a:rPr>
              <a:t>s. </a:t>
            </a:r>
            <a:r>
              <a:rPr lang="en-US" sz="1200" spc="-10" dirty="0">
                <a:latin typeface="Times New Roman"/>
                <a:cs typeface="Times New Roman"/>
              </a:rPr>
              <a:t>R</a:t>
            </a:r>
            <a:r>
              <a:rPr lang="en-US" sz="1200" spc="-15" dirty="0">
                <a:latin typeface="Times New Roman"/>
                <a:cs typeface="Times New Roman"/>
              </a:rPr>
              <a:t>ea</a:t>
            </a:r>
            <a:r>
              <a:rPr lang="en-US" sz="1200" dirty="0">
                <a:latin typeface="Times New Roman"/>
                <a:cs typeface="Times New Roman"/>
              </a:rPr>
              <a:t>l</a:t>
            </a:r>
            <a:r>
              <a:rPr lang="en-US" sz="1200" spc="-5" dirty="0">
                <a:latin typeface="Times New Roman"/>
                <a:cs typeface="Times New Roman"/>
              </a:rPr>
              <a:t>-</a:t>
            </a:r>
            <a:r>
              <a:rPr lang="en-US" sz="1200" spc="-10" dirty="0">
                <a:latin typeface="Times New Roman"/>
                <a:cs typeface="Times New Roman"/>
              </a:rPr>
              <a:t>time</a:t>
            </a:r>
            <a:r>
              <a:rPr lang="en-US" sz="1200" spc="-65" dirty="0">
                <a:latin typeface="Times New Roman"/>
                <a:cs typeface="Times New Roman"/>
              </a:rPr>
              <a:t> </a:t>
            </a:r>
            <a:r>
              <a:rPr lang="en-US" sz="1200" spc="-5" dirty="0">
                <a:latin typeface="Times New Roman"/>
                <a:cs typeface="Times New Roman"/>
              </a:rPr>
              <a:t>notifi</a:t>
            </a:r>
            <a:r>
              <a:rPr lang="en-US" sz="1200" spc="-20" dirty="0">
                <a:latin typeface="Times New Roman"/>
                <a:cs typeface="Times New Roman"/>
              </a:rPr>
              <a:t>c</a:t>
            </a:r>
            <a:r>
              <a:rPr lang="en-US" sz="1200" spc="-15"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ons</a:t>
            </a:r>
            <a:r>
              <a:rPr lang="en-US" sz="1200" spc="-60" dirty="0">
                <a:latin typeface="Times New Roman"/>
                <a:cs typeface="Times New Roman"/>
              </a:rPr>
              <a:t> </a:t>
            </a:r>
            <a:r>
              <a:rPr lang="en-US" sz="1200" spc="-10" dirty="0">
                <a:latin typeface="Times New Roman"/>
                <a:cs typeface="Times New Roman"/>
              </a:rPr>
              <a:t>k</a:t>
            </a:r>
            <a:r>
              <a:rPr lang="en-US" sz="1200" spc="-15" dirty="0">
                <a:latin typeface="Times New Roman"/>
                <a:cs typeface="Times New Roman"/>
              </a:rPr>
              <a:t>ee</a:t>
            </a:r>
            <a:r>
              <a:rPr lang="en-US" sz="1200" dirty="0">
                <a:latin typeface="Times New Roman"/>
                <a:cs typeface="Times New Roman"/>
              </a:rPr>
              <a:t>p</a:t>
            </a:r>
            <a:r>
              <a:rPr lang="en-US" sz="1200" spc="-60"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dirty="0">
                <a:latin typeface="Times New Roman"/>
                <a:cs typeface="Times New Roman"/>
              </a:rPr>
              <a:t>rs</a:t>
            </a:r>
            <a:r>
              <a:rPr lang="en-US" sz="1200" spc="-5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ng</a:t>
            </a:r>
            <a:r>
              <a:rPr lang="en-US" sz="1200" spc="-15" dirty="0">
                <a:latin typeface="Times New Roman"/>
                <a:cs typeface="Times New Roman"/>
              </a:rPr>
              <a:t>a</a:t>
            </a:r>
            <a:r>
              <a:rPr lang="en-US" sz="1200" spc="10" dirty="0">
                <a:latin typeface="Times New Roman"/>
                <a:cs typeface="Times New Roman"/>
              </a:rPr>
              <a:t>g</a:t>
            </a:r>
            <a:r>
              <a:rPr lang="en-US" sz="1200" spc="-15" dirty="0">
                <a:latin typeface="Times New Roman"/>
                <a:cs typeface="Times New Roman"/>
              </a:rPr>
              <a:t>e</a:t>
            </a:r>
            <a:r>
              <a:rPr lang="en-US" sz="1200" dirty="0">
                <a:latin typeface="Times New Roman"/>
                <a:cs typeface="Times New Roman"/>
              </a:rPr>
              <a:t>d</a:t>
            </a:r>
            <a:r>
              <a:rPr lang="en-US" sz="1200" spc="-6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60" dirty="0">
                <a:latin typeface="Times New Roman"/>
                <a:cs typeface="Times New Roman"/>
              </a:rPr>
              <a:t> </a:t>
            </a:r>
            <a:r>
              <a:rPr lang="en-US" sz="1200" spc="-5" dirty="0">
                <a:latin typeface="Times New Roman"/>
                <a:cs typeface="Times New Roman"/>
              </a:rPr>
              <a:t>in</a:t>
            </a:r>
            <a:r>
              <a:rPr lang="en-US" sz="1200" dirty="0">
                <a:latin typeface="Times New Roman"/>
                <a:cs typeface="Times New Roman"/>
              </a:rPr>
              <a:t>f</a:t>
            </a:r>
            <a:r>
              <a:rPr lang="en-US" sz="1200" spc="-10" dirty="0">
                <a:latin typeface="Times New Roman"/>
                <a:cs typeface="Times New Roman"/>
              </a:rPr>
              <a:t>orm</a:t>
            </a:r>
            <a:r>
              <a:rPr lang="en-US" sz="1200" spc="-20" dirty="0">
                <a:latin typeface="Times New Roman"/>
                <a:cs typeface="Times New Roman"/>
              </a:rPr>
              <a:t>e</a:t>
            </a:r>
            <a:r>
              <a:rPr lang="en-US" sz="1200" dirty="0">
                <a:latin typeface="Times New Roman"/>
                <a:cs typeface="Times New Roman"/>
              </a:rPr>
              <a:t>d</a:t>
            </a:r>
            <a:r>
              <a:rPr lang="en-US" sz="1200" spc="-60" dirty="0">
                <a:latin typeface="Times New Roman"/>
                <a:cs typeface="Times New Roman"/>
              </a:rPr>
              <a:t> </a:t>
            </a:r>
            <a:r>
              <a:rPr lang="en-US" sz="1200" spc="-10" dirty="0">
                <a:latin typeface="Times New Roman"/>
                <a:cs typeface="Times New Roman"/>
              </a:rPr>
              <a:t>throughout</a:t>
            </a:r>
            <a:r>
              <a:rPr lang="en-US" sz="1200" spc="-65" dirty="0">
                <a:latin typeface="Times New Roman"/>
                <a:cs typeface="Times New Roman"/>
              </a:rPr>
              <a:t> </a:t>
            </a:r>
            <a:r>
              <a:rPr lang="en-US" sz="1200" spc="-5" dirty="0">
                <a:latin typeface="Times New Roman"/>
                <a:cs typeface="Times New Roman"/>
              </a:rPr>
              <a:t>their</a:t>
            </a:r>
            <a:r>
              <a:rPr lang="en-US" sz="1200" spc="-65" dirty="0">
                <a:latin typeface="Times New Roman"/>
                <a:cs typeface="Times New Roman"/>
              </a:rPr>
              <a:t> </a:t>
            </a:r>
            <a:r>
              <a:rPr lang="en-US" sz="1200" spc="-5" dirty="0">
                <a:latin typeface="Times New Roman"/>
                <a:cs typeface="Times New Roman"/>
              </a:rPr>
              <a:t>j</a:t>
            </a:r>
            <a:r>
              <a:rPr lang="en-US" sz="1200" dirty="0">
                <a:latin typeface="Times New Roman"/>
                <a:cs typeface="Times New Roman"/>
              </a:rPr>
              <a:t>o</a:t>
            </a:r>
            <a:r>
              <a:rPr lang="en-US" sz="1200" spc="-10" dirty="0">
                <a:latin typeface="Times New Roman"/>
                <a:cs typeface="Times New Roman"/>
              </a:rPr>
              <a:t>urn</a:t>
            </a:r>
            <a:r>
              <a:rPr lang="en-US" sz="1200" spc="-20" dirty="0">
                <a:latin typeface="Times New Roman"/>
                <a:cs typeface="Times New Roman"/>
              </a:rPr>
              <a:t>e</a:t>
            </a:r>
            <a:r>
              <a:rPr lang="en-US" sz="1200" dirty="0">
                <a:latin typeface="Times New Roman"/>
                <a:cs typeface="Times New Roman"/>
              </a:rPr>
              <a:t>y.</a:t>
            </a:r>
            <a:r>
              <a:rPr lang="en-US" sz="1200" spc="-60" dirty="0">
                <a:latin typeface="Times New Roman"/>
                <a:cs typeface="Times New Roman"/>
              </a:rPr>
              <a:t> </a:t>
            </a:r>
            <a:r>
              <a:rPr lang="en-US" sz="1200" spc="-5" dirty="0">
                <a:latin typeface="Times New Roman"/>
                <a:cs typeface="Times New Roman"/>
              </a:rPr>
              <a:t>Built</a:t>
            </a:r>
            <a:r>
              <a:rPr lang="en-US" sz="1200" spc="-60" dirty="0">
                <a:latin typeface="Times New Roman"/>
                <a:cs typeface="Times New Roman"/>
              </a:rPr>
              <a:t> </a:t>
            </a:r>
            <a:r>
              <a:rPr lang="en-US" sz="1200" spc="-15" dirty="0">
                <a:latin typeface="Times New Roman"/>
                <a:cs typeface="Times New Roman"/>
              </a:rPr>
              <a:t>wit</a:t>
            </a:r>
            <a:r>
              <a:rPr lang="en-US" sz="1200" spc="-10" dirty="0">
                <a:latin typeface="Times New Roman"/>
                <a:cs typeface="Times New Roman"/>
              </a:rPr>
              <a:t>h</a:t>
            </a:r>
            <a:r>
              <a:rPr lang="en-US" sz="1200" spc="-60" dirty="0">
                <a:latin typeface="Times New Roman"/>
                <a:cs typeface="Times New Roman"/>
              </a:rPr>
              <a:t> </a:t>
            </a:r>
            <a:r>
              <a:rPr lang="en-US" sz="1200" spc="-5" dirty="0">
                <a:latin typeface="Times New Roman"/>
                <a:cs typeface="Times New Roman"/>
              </a:rPr>
              <a:t>HTML5</a:t>
            </a:r>
            <a:r>
              <a:rPr lang="en-US" sz="1200" dirty="0">
                <a:latin typeface="Times New Roman"/>
                <a:cs typeface="Times New Roman"/>
              </a:rPr>
              <a:t>,</a:t>
            </a:r>
            <a:r>
              <a:rPr lang="en-US" sz="1200" spc="-60" dirty="0">
                <a:latin typeface="Times New Roman"/>
                <a:cs typeface="Times New Roman"/>
              </a:rPr>
              <a:t> </a:t>
            </a:r>
            <a:r>
              <a:rPr lang="en-US" sz="1200" spc="-10" dirty="0">
                <a:latin typeface="Times New Roman"/>
                <a:cs typeface="Times New Roman"/>
              </a:rPr>
              <a:t>C</a:t>
            </a:r>
            <a:r>
              <a:rPr lang="en-US" sz="1200" dirty="0">
                <a:latin typeface="Times New Roman"/>
                <a:cs typeface="Times New Roman"/>
              </a:rPr>
              <a:t>SS3, </a:t>
            </a:r>
            <a:r>
              <a:rPr lang="en-US" sz="1200" spc="-15" dirty="0">
                <a:latin typeface="Times New Roman"/>
                <a:cs typeface="Times New Roman"/>
              </a:rPr>
              <a:t>a</a:t>
            </a:r>
            <a:r>
              <a:rPr lang="en-US" sz="1200" dirty="0">
                <a:latin typeface="Times New Roman"/>
                <a:cs typeface="Times New Roman"/>
              </a:rPr>
              <a:t>nd</a:t>
            </a:r>
            <a:r>
              <a:rPr lang="en-US" sz="1200" spc="45" dirty="0">
                <a:latin typeface="Times New Roman"/>
                <a:cs typeface="Times New Roman"/>
              </a:rPr>
              <a:t> </a:t>
            </a:r>
            <a:r>
              <a:rPr lang="en-US" sz="1200" spc="-5" dirty="0">
                <a:latin typeface="Times New Roman"/>
                <a:cs typeface="Times New Roman"/>
              </a:rPr>
              <a:t>Ja</a:t>
            </a:r>
            <a:r>
              <a:rPr lang="en-US" sz="1200" spc="-10" dirty="0">
                <a:latin typeface="Times New Roman"/>
                <a:cs typeface="Times New Roman"/>
              </a:rPr>
              <a:t>v</a:t>
            </a:r>
            <a:r>
              <a:rPr lang="en-US" sz="1200" spc="-15" dirty="0">
                <a:latin typeface="Times New Roman"/>
                <a:cs typeface="Times New Roman"/>
              </a:rPr>
              <a:t>a</a:t>
            </a:r>
            <a:r>
              <a:rPr lang="en-US" sz="1200" dirty="0">
                <a:latin typeface="Times New Roman"/>
                <a:cs typeface="Times New Roman"/>
              </a:rPr>
              <a:t>S</a:t>
            </a:r>
            <a:r>
              <a:rPr lang="en-US" sz="1200" spc="-15" dirty="0">
                <a:latin typeface="Times New Roman"/>
                <a:cs typeface="Times New Roman"/>
              </a:rPr>
              <a:t>c</a:t>
            </a:r>
            <a:r>
              <a:rPr lang="en-US" sz="1200" spc="-5" dirty="0">
                <a:latin typeface="Times New Roman"/>
                <a:cs typeface="Times New Roman"/>
              </a:rPr>
              <a:t>ript,</a:t>
            </a:r>
            <a:r>
              <a:rPr lang="en-US" sz="1200" spc="45" dirty="0">
                <a:latin typeface="Times New Roman"/>
                <a:cs typeface="Times New Roman"/>
              </a:rPr>
              <a:t> </a:t>
            </a:r>
            <a:r>
              <a:rPr lang="en-US" sz="1200" spc="-5" dirty="0">
                <a:latin typeface="Times New Roman"/>
                <a:cs typeface="Times New Roman"/>
              </a:rPr>
              <a:t>it</a:t>
            </a:r>
            <a:r>
              <a:rPr lang="en-US" sz="1200" spc="5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e</a:t>
            </a:r>
            <a:r>
              <a:rPr lang="en-US" sz="1200" spc="-10" dirty="0">
                <a:latin typeface="Times New Roman"/>
                <a:cs typeface="Times New Roman"/>
              </a:rPr>
              <a:t>monstr</a:t>
            </a:r>
            <a:r>
              <a:rPr lang="en-US" sz="1200" spc="-20" dirty="0">
                <a:latin typeface="Times New Roman"/>
                <a:cs typeface="Times New Roman"/>
              </a:rPr>
              <a:t>a</a:t>
            </a:r>
            <a:r>
              <a:rPr lang="en-US" sz="1200" spc="-5" dirty="0">
                <a:latin typeface="Times New Roman"/>
                <a:cs typeface="Times New Roman"/>
              </a:rPr>
              <a:t>tes</a:t>
            </a:r>
            <a:r>
              <a:rPr lang="en-US" sz="1200" spc="45" dirty="0">
                <a:latin typeface="Times New Roman"/>
                <a:cs typeface="Times New Roman"/>
              </a:rPr>
              <a:t> </a:t>
            </a:r>
            <a:r>
              <a:rPr lang="en-US" sz="1200" spc="-5" dirty="0">
                <a:latin typeface="Times New Roman"/>
                <a:cs typeface="Times New Roman"/>
              </a:rPr>
              <a:t>sc</a:t>
            </a:r>
            <a:r>
              <a:rPr lang="en-US" sz="1200" spc="-15" dirty="0">
                <a:latin typeface="Times New Roman"/>
                <a:cs typeface="Times New Roman"/>
              </a:rPr>
              <a:t>a</a:t>
            </a:r>
            <a:r>
              <a:rPr lang="en-US" sz="1200" spc="-5" dirty="0">
                <a:latin typeface="Times New Roman"/>
                <a:cs typeface="Times New Roman"/>
              </a:rPr>
              <a:t>lable</a:t>
            </a:r>
            <a:r>
              <a:rPr lang="en-US" sz="1200" spc="40" dirty="0">
                <a:latin typeface="Times New Roman"/>
                <a:cs typeface="Times New Roman"/>
              </a:rPr>
              <a:t> </a:t>
            </a:r>
            <a:r>
              <a:rPr lang="en-US" sz="1200" spc="-15" dirty="0">
                <a:latin typeface="Times New Roman"/>
                <a:cs typeface="Times New Roman"/>
              </a:rPr>
              <a:t>c</a:t>
            </a:r>
            <a:r>
              <a:rPr lang="en-US" sz="1200" spc="-5" dirty="0">
                <a:latin typeface="Times New Roman"/>
                <a:cs typeface="Times New Roman"/>
              </a:rPr>
              <a:t>li</a:t>
            </a:r>
            <a:r>
              <a:rPr lang="en-US" sz="1200" spc="-15" dirty="0">
                <a:latin typeface="Times New Roman"/>
                <a:cs typeface="Times New Roman"/>
              </a:rPr>
              <a:t>e</a:t>
            </a:r>
            <a:r>
              <a:rPr lang="en-US" sz="1200" spc="-10" dirty="0">
                <a:latin typeface="Times New Roman"/>
                <a:cs typeface="Times New Roman"/>
              </a:rPr>
              <a:t>n</a:t>
            </a:r>
            <a:r>
              <a:rPr lang="en-US" sz="1200" spc="25" dirty="0">
                <a:latin typeface="Times New Roman"/>
                <a:cs typeface="Times New Roman"/>
              </a:rPr>
              <a:t>t</a:t>
            </a:r>
            <a:r>
              <a:rPr lang="en-US" sz="1200" spc="-5" dirty="0">
                <a:latin typeface="Times New Roman"/>
                <a:cs typeface="Times New Roman"/>
              </a:rPr>
              <a:t>-</a:t>
            </a:r>
            <a:r>
              <a:rPr lang="en-US" sz="1200" spc="-10" dirty="0">
                <a:latin typeface="Times New Roman"/>
                <a:cs typeface="Times New Roman"/>
              </a:rPr>
              <a:t>side</a:t>
            </a:r>
            <a:r>
              <a:rPr lang="en-US" sz="1200" spc="4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r</a:t>
            </a:r>
            <a:r>
              <a:rPr lang="en-US" sz="1200" spc="-20" dirty="0">
                <a:latin typeface="Times New Roman"/>
                <a:cs typeface="Times New Roman"/>
              </a:rPr>
              <a:t>c</a:t>
            </a:r>
            <a:r>
              <a:rPr lang="en-US" sz="1200" spc="-5" dirty="0">
                <a:latin typeface="Times New Roman"/>
                <a:cs typeface="Times New Roman"/>
              </a:rPr>
              <a:t>hite</a:t>
            </a:r>
            <a:r>
              <a:rPr lang="en-US" sz="1200" spc="-15" dirty="0">
                <a:latin typeface="Times New Roman"/>
                <a:cs typeface="Times New Roman"/>
              </a:rPr>
              <a:t>c</a:t>
            </a:r>
            <a:r>
              <a:rPr lang="en-US" sz="1200" spc="-5" dirty="0">
                <a:latin typeface="Times New Roman"/>
                <a:cs typeface="Times New Roman"/>
              </a:rPr>
              <a:t>tur</a:t>
            </a:r>
            <a:r>
              <a:rPr lang="en-US" sz="1200" spc="-20" dirty="0">
                <a:latin typeface="Times New Roman"/>
                <a:cs typeface="Times New Roman"/>
              </a:rPr>
              <a:t>e</a:t>
            </a:r>
            <a:r>
              <a:rPr lang="en-US" sz="1200" dirty="0">
                <a:latin typeface="Times New Roman"/>
                <a:cs typeface="Times New Roman"/>
              </a:rPr>
              <a:t>.</a:t>
            </a:r>
            <a:r>
              <a:rPr lang="en-US" sz="1200" spc="45" dirty="0">
                <a:latin typeface="Times New Roman"/>
                <a:cs typeface="Times New Roman"/>
              </a:rPr>
              <a:t> </a:t>
            </a:r>
            <a:r>
              <a:rPr lang="en-US" sz="1200" spc="-15" dirty="0">
                <a:latin typeface="Times New Roman"/>
                <a:cs typeface="Times New Roman"/>
              </a:rPr>
              <a:t>Ult</a:t>
            </a:r>
            <a:r>
              <a:rPr lang="en-US" sz="1200" spc="-10" dirty="0">
                <a:latin typeface="Times New Roman"/>
                <a:cs typeface="Times New Roman"/>
              </a:rPr>
              <a:t>imat</a:t>
            </a:r>
            <a:r>
              <a:rPr lang="en-US" sz="1200" spc="-15" dirty="0">
                <a:latin typeface="Times New Roman"/>
                <a:cs typeface="Times New Roman"/>
              </a:rPr>
              <a:t>e</a:t>
            </a:r>
            <a:r>
              <a:rPr lang="en-US" sz="1200" dirty="0">
                <a:latin typeface="Times New Roman"/>
                <a:cs typeface="Times New Roman"/>
              </a:rPr>
              <a:t>ly,</a:t>
            </a:r>
            <a:r>
              <a:rPr lang="en-US" sz="1200" spc="45" dirty="0">
                <a:latin typeface="Times New Roman"/>
                <a:cs typeface="Times New Roman"/>
              </a:rPr>
              <a:t> </a:t>
            </a:r>
            <a:r>
              <a:rPr lang="en-US" sz="1200" spc="-5" dirty="0">
                <a:latin typeface="Times New Roman"/>
                <a:cs typeface="Times New Roman"/>
              </a:rPr>
              <a:t>the</a:t>
            </a:r>
            <a:r>
              <a:rPr lang="en-US" sz="1200" spc="40" dirty="0">
                <a:latin typeface="Times New Roman"/>
                <a:cs typeface="Times New Roman"/>
              </a:rPr>
              <a:t> </a:t>
            </a:r>
            <a:r>
              <a:rPr lang="en-US" sz="1200" spc="-5" dirty="0">
                <a:latin typeface="Times New Roman"/>
                <a:cs typeface="Times New Roman"/>
              </a:rPr>
              <a:t>plat</a:t>
            </a:r>
            <a:r>
              <a:rPr lang="en-US" sz="1200" spc="-10" dirty="0">
                <a:latin typeface="Times New Roman"/>
                <a:cs typeface="Times New Roman"/>
              </a:rPr>
              <a:t>form</a:t>
            </a:r>
            <a:r>
              <a:rPr lang="en-US" sz="1200" spc="45" dirty="0">
                <a:latin typeface="Times New Roman"/>
                <a:cs typeface="Times New Roman"/>
              </a:rPr>
              <a:t> </a:t>
            </a:r>
            <a:r>
              <a:rPr lang="en-US" sz="1200" spc="-15" dirty="0">
                <a:latin typeface="Times New Roman"/>
                <a:cs typeface="Times New Roman"/>
              </a:rPr>
              <a:t>c</a:t>
            </a:r>
            <a:r>
              <a:rPr lang="en-US" sz="1200" spc="-5" dirty="0">
                <a:latin typeface="Times New Roman"/>
                <a:cs typeface="Times New Roman"/>
              </a:rPr>
              <a:t>r</a:t>
            </a:r>
            <a:r>
              <a:rPr lang="en-US" sz="1200" spc="-20" dirty="0">
                <a:latin typeface="Times New Roman"/>
                <a:cs typeface="Times New Roman"/>
              </a:rPr>
              <a:t>e</a:t>
            </a:r>
            <a:r>
              <a:rPr lang="en-US" sz="1200" spc="-15" dirty="0">
                <a:latin typeface="Times New Roman"/>
                <a:cs typeface="Times New Roman"/>
              </a:rPr>
              <a:t>a</a:t>
            </a:r>
            <a:r>
              <a:rPr lang="en-US" sz="1200" dirty="0">
                <a:latin typeface="Times New Roman"/>
                <a:cs typeface="Times New Roman"/>
              </a:rPr>
              <a:t>t</a:t>
            </a:r>
            <a:r>
              <a:rPr lang="en-US" sz="1200" spc="-15" dirty="0">
                <a:latin typeface="Times New Roman"/>
                <a:cs typeface="Times New Roman"/>
              </a:rPr>
              <a:t>e</a:t>
            </a:r>
            <a:r>
              <a:rPr lang="en-US" sz="1200" dirty="0">
                <a:latin typeface="Times New Roman"/>
                <a:cs typeface="Times New Roman"/>
              </a:rPr>
              <a:t>s</a:t>
            </a:r>
            <a:r>
              <a:rPr lang="en-US" sz="1200" spc="45" dirty="0">
                <a:latin typeface="Times New Roman"/>
                <a:cs typeface="Times New Roman"/>
              </a:rPr>
              <a:t> </a:t>
            </a:r>
            <a:r>
              <a:rPr lang="en-US" sz="1200" spc="-10" dirty="0">
                <a:latin typeface="Times New Roman"/>
                <a:cs typeface="Times New Roman"/>
              </a:rPr>
              <a:t>a</a:t>
            </a:r>
            <a:r>
              <a:rPr lang="en-US" sz="1200" spc="40" dirty="0">
                <a:latin typeface="Times New Roman"/>
                <a:cs typeface="Times New Roman"/>
              </a:rPr>
              <a:t> </a:t>
            </a:r>
            <a:r>
              <a:rPr lang="en-US" sz="1200" spc="-10" dirty="0">
                <a:latin typeface="Times New Roman"/>
                <a:cs typeface="Times New Roman"/>
              </a:rPr>
              <a:t>dyn</a:t>
            </a:r>
            <a:r>
              <a:rPr lang="en-US" sz="1200" spc="-15" dirty="0">
                <a:latin typeface="Times New Roman"/>
                <a:cs typeface="Times New Roman"/>
              </a:rPr>
              <a:t>a</a:t>
            </a:r>
            <a:r>
              <a:rPr lang="en-US" sz="1200" spc="-10" dirty="0">
                <a:latin typeface="Times New Roman"/>
                <a:cs typeface="Times New Roman"/>
              </a:rPr>
              <a:t>mic</a:t>
            </a:r>
            <a:r>
              <a:rPr lang="en-US" sz="1200" spc="-5" dirty="0">
                <a:latin typeface="Times New Roman"/>
                <a:cs typeface="Times New Roman"/>
              </a:rPr>
              <a:t> </a:t>
            </a:r>
            <a:r>
              <a:rPr lang="en-US" sz="1200" spc="-15" dirty="0">
                <a:latin typeface="Times New Roman"/>
                <a:cs typeface="Times New Roman"/>
              </a:rPr>
              <a:t>ec</a:t>
            </a:r>
            <a:r>
              <a:rPr lang="en-US" sz="1200" dirty="0">
                <a:latin typeface="Times New Roman"/>
                <a:cs typeface="Times New Roman"/>
              </a:rPr>
              <a:t>osyst</a:t>
            </a:r>
            <a:r>
              <a:rPr lang="en-US" sz="1200" spc="-15" dirty="0">
                <a:latin typeface="Times New Roman"/>
                <a:cs typeface="Times New Roman"/>
              </a:rPr>
              <a:t>e</a:t>
            </a:r>
            <a:r>
              <a:rPr lang="en-US" sz="1200" spc="-10" dirty="0">
                <a:latin typeface="Times New Roman"/>
                <a:cs typeface="Times New Roman"/>
              </a:rPr>
              <a:t>m</a:t>
            </a:r>
            <a:r>
              <a:rPr lang="en-US" sz="1200" dirty="0">
                <a:latin typeface="Times New Roman"/>
                <a:cs typeface="Times New Roman"/>
              </a:rPr>
              <a:t> </a:t>
            </a:r>
            <a:r>
              <a:rPr lang="en-US" sz="1200" spc="-5" dirty="0">
                <a:latin typeface="Times New Roman"/>
                <a:cs typeface="Times New Roman"/>
              </a:rPr>
              <a:t>th</a:t>
            </a:r>
            <a:r>
              <a:rPr lang="en-US" sz="1200" spc="-15" dirty="0">
                <a:latin typeface="Times New Roman"/>
                <a:cs typeface="Times New Roman"/>
              </a:rPr>
              <a:t>a</a:t>
            </a:r>
            <a:r>
              <a:rPr lang="en-US" sz="1200" spc="-5" dirty="0">
                <a:latin typeface="Times New Roman"/>
                <a:cs typeface="Times New Roman"/>
              </a:rPr>
              <a:t>t</a:t>
            </a:r>
            <a:r>
              <a:rPr lang="en-US" sz="1200" dirty="0">
                <a:latin typeface="Times New Roman"/>
                <a:cs typeface="Times New Roman"/>
              </a:rPr>
              <a:t> </a:t>
            </a:r>
            <a:r>
              <a:rPr lang="en-US" sz="1200" spc="-10" dirty="0">
                <a:latin typeface="Times New Roman"/>
                <a:cs typeface="Times New Roman"/>
              </a:rPr>
              <a:t>enh</a:t>
            </a:r>
            <a:r>
              <a:rPr lang="en-US" sz="1200" spc="-20" dirty="0">
                <a:latin typeface="Times New Roman"/>
                <a:cs typeface="Times New Roman"/>
              </a:rPr>
              <a:t>a</a:t>
            </a:r>
            <a:r>
              <a:rPr lang="en-US" sz="1200" spc="10" dirty="0">
                <a:latin typeface="Times New Roman"/>
                <a:cs typeface="Times New Roman"/>
              </a:rPr>
              <a:t>n</a:t>
            </a:r>
            <a:r>
              <a:rPr lang="en-US" sz="1200" spc="-15" dirty="0">
                <a:latin typeface="Times New Roman"/>
                <a:cs typeface="Times New Roman"/>
              </a:rPr>
              <a:t>ce</a:t>
            </a:r>
            <a:r>
              <a:rPr lang="en-US" sz="1200" dirty="0">
                <a:latin typeface="Times New Roman"/>
                <a:cs typeface="Times New Roman"/>
              </a:rPr>
              <a:t>s</a:t>
            </a:r>
            <a:r>
              <a:rPr lang="en-US" sz="1200" spc="10"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mployment</a:t>
            </a:r>
            <a:r>
              <a:rPr lang="en-US" sz="1200" dirty="0">
                <a:latin typeface="Times New Roman"/>
                <a:cs typeface="Times New Roman"/>
              </a:rPr>
              <a:t> oppo</a:t>
            </a:r>
            <a:r>
              <a:rPr lang="en-US" sz="1200" spc="-5" dirty="0">
                <a:latin typeface="Times New Roman"/>
                <a:cs typeface="Times New Roman"/>
              </a:rPr>
              <a:t>rtuniti</a:t>
            </a:r>
            <a:r>
              <a:rPr lang="en-US" sz="1200" spc="-15" dirty="0">
                <a:latin typeface="Times New Roman"/>
                <a:cs typeface="Times New Roman"/>
              </a:rPr>
              <a:t>e</a:t>
            </a:r>
            <a:r>
              <a:rPr lang="en-US" sz="1200" dirty="0">
                <a:latin typeface="Times New Roman"/>
                <a:cs typeface="Times New Roman"/>
              </a:rPr>
              <a:t>s</a:t>
            </a:r>
            <a:r>
              <a:rPr lang="en-US" sz="1200" spc="-5" dirty="0">
                <a:latin typeface="Times New Roman"/>
                <a:cs typeface="Times New Roman"/>
              </a:rPr>
              <a:t> </a:t>
            </a:r>
            <a:r>
              <a:rPr lang="en-US" sz="1200" dirty="0">
                <a:latin typeface="Times New Roman"/>
                <a:cs typeface="Times New Roman"/>
              </a:rPr>
              <a:t>for</a:t>
            </a:r>
            <a:r>
              <a:rPr lang="en-US" sz="1200" spc="-10"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ll</a:t>
            </a:r>
            <a:r>
              <a:rPr lang="en-US" sz="1200" dirty="0">
                <a:latin typeface="Times New Roman"/>
                <a:cs typeface="Times New Roman"/>
              </a:rPr>
              <a:t> </a:t>
            </a:r>
            <a:r>
              <a:rPr lang="en-US" sz="1200" spc="-10" dirty="0">
                <a:latin typeface="Times New Roman"/>
                <a:cs typeface="Times New Roman"/>
              </a:rPr>
              <a:t>stake</a:t>
            </a:r>
            <a:r>
              <a:rPr lang="en-US" sz="1200" dirty="0">
                <a:latin typeface="Times New Roman"/>
                <a:cs typeface="Times New Roman"/>
              </a:rPr>
              <a:t>h</a:t>
            </a:r>
            <a:r>
              <a:rPr lang="en-US" sz="1200" spc="15" dirty="0">
                <a:latin typeface="Times New Roman"/>
                <a:cs typeface="Times New Roman"/>
              </a:rPr>
              <a:t>o</a:t>
            </a:r>
            <a:r>
              <a:rPr lang="en-US" sz="1200" spc="-5" dirty="0">
                <a:latin typeface="Times New Roman"/>
                <a:cs typeface="Times New Roman"/>
              </a:rPr>
              <a:t>lde</a:t>
            </a:r>
            <a:r>
              <a:rPr lang="en-US" sz="1200" spc="-15" dirty="0">
                <a:latin typeface="Times New Roman"/>
                <a:cs typeface="Times New Roman"/>
              </a:rPr>
              <a:t>r</a:t>
            </a:r>
            <a:r>
              <a:rPr lang="en-US" sz="1200" spc="-5" dirty="0">
                <a:latin typeface="Times New Roman"/>
                <a:cs typeface="Times New Roman"/>
              </a:rPr>
              <a:t>s.</a:t>
            </a:r>
            <a:endParaRPr lang="en-US" sz="1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D39D0B6-3FE6-8081-DACE-BB66DC6A9AF0}"/>
              </a:ext>
            </a:extLst>
          </p:cNvPr>
          <p:cNvSpPr txBox="1"/>
          <p:nvPr/>
        </p:nvSpPr>
        <p:spPr>
          <a:xfrm>
            <a:off x="381000" y="5026223"/>
            <a:ext cx="3429000" cy="307777"/>
          </a:xfrm>
          <a:prstGeom prst="rect">
            <a:avLst/>
          </a:prstGeom>
          <a:noFill/>
        </p:spPr>
        <p:txBody>
          <a:bodyPr wrap="square">
            <a:spAutoFit/>
          </a:bodyPr>
          <a:lstStyle/>
          <a:p>
            <a:pPr marL="12700"/>
            <a:r>
              <a:rPr lang="en-IN" sz="1400" b="1" spc="-10" dirty="0">
                <a:latin typeface="Times New Roman"/>
                <a:cs typeface="Times New Roman"/>
              </a:rPr>
              <a:t>1</a:t>
            </a:r>
            <a:r>
              <a:rPr lang="en-IN" sz="1400" b="1" spc="-20" dirty="0">
                <a:latin typeface="Times New Roman"/>
                <a:cs typeface="Times New Roman"/>
              </a:rPr>
              <a:t>.</a:t>
            </a:r>
            <a:r>
              <a:rPr lang="en-IN" sz="1400" b="1" spc="-10" dirty="0">
                <a:latin typeface="Times New Roman"/>
                <a:cs typeface="Times New Roman"/>
              </a:rPr>
              <a:t>2  P</a:t>
            </a:r>
            <a:r>
              <a:rPr lang="en-IN" sz="1400" b="1" spc="-15" dirty="0">
                <a:latin typeface="Times New Roman"/>
                <a:cs typeface="Times New Roman"/>
              </a:rPr>
              <a:t>r</a:t>
            </a:r>
            <a:r>
              <a:rPr lang="en-IN" sz="1400" b="1" spc="-10" dirty="0">
                <a:latin typeface="Times New Roman"/>
                <a:cs typeface="Times New Roman"/>
              </a:rPr>
              <a:t>o</a:t>
            </a:r>
            <a:r>
              <a:rPr lang="en-IN" sz="1400" b="1" spc="-15" dirty="0">
                <a:latin typeface="Times New Roman"/>
                <a:cs typeface="Times New Roman"/>
              </a:rPr>
              <a:t>b</a:t>
            </a:r>
            <a:r>
              <a:rPr lang="en-IN" sz="1400" b="1" spc="-20" dirty="0">
                <a:latin typeface="Times New Roman"/>
                <a:cs typeface="Times New Roman"/>
              </a:rPr>
              <a:t>l</a:t>
            </a:r>
            <a:r>
              <a:rPr lang="en-IN" sz="1400" b="1" spc="-15" dirty="0">
                <a:latin typeface="Times New Roman"/>
                <a:cs typeface="Times New Roman"/>
              </a:rPr>
              <a:t>e</a:t>
            </a:r>
            <a:r>
              <a:rPr lang="en-IN" sz="1400" b="1" dirty="0">
                <a:latin typeface="Times New Roman"/>
                <a:cs typeface="Times New Roman"/>
              </a:rPr>
              <a:t>m</a:t>
            </a:r>
            <a:r>
              <a:rPr lang="en-IN" sz="1400" b="1" spc="-35" dirty="0">
                <a:latin typeface="Times New Roman"/>
                <a:cs typeface="Times New Roman"/>
              </a:rPr>
              <a:t> </a:t>
            </a:r>
            <a:r>
              <a:rPr lang="en-IN" sz="1400" b="1" spc="-10" dirty="0">
                <a:latin typeface="Times New Roman"/>
                <a:cs typeface="Times New Roman"/>
              </a:rPr>
              <a:t>D</a:t>
            </a:r>
            <a:r>
              <a:rPr lang="en-IN" sz="1400" b="1" spc="-15" dirty="0">
                <a:latin typeface="Times New Roman"/>
                <a:cs typeface="Times New Roman"/>
              </a:rPr>
              <a:t>e</a:t>
            </a:r>
            <a:r>
              <a:rPr lang="en-IN" sz="1400" b="1" spc="-10" dirty="0">
                <a:latin typeface="Times New Roman"/>
                <a:cs typeface="Times New Roman"/>
              </a:rPr>
              <a:t>s</a:t>
            </a:r>
            <a:r>
              <a:rPr lang="en-IN" sz="1400" b="1" spc="-15" dirty="0">
                <a:latin typeface="Times New Roman"/>
                <a:cs typeface="Times New Roman"/>
              </a:rPr>
              <a:t>cr</a:t>
            </a:r>
            <a:r>
              <a:rPr lang="en-IN" sz="1400" b="1" spc="-20" dirty="0">
                <a:latin typeface="Times New Roman"/>
                <a:cs typeface="Times New Roman"/>
              </a:rPr>
              <a:t>i</a:t>
            </a:r>
            <a:r>
              <a:rPr lang="en-IN" sz="1400" b="1" spc="-15" dirty="0">
                <a:latin typeface="Times New Roman"/>
                <a:cs typeface="Times New Roman"/>
              </a:rPr>
              <a:t>pt</a:t>
            </a:r>
            <a:r>
              <a:rPr lang="en-IN" sz="1400" b="1" spc="-10" dirty="0">
                <a:latin typeface="Times New Roman"/>
                <a:cs typeface="Times New Roman"/>
              </a:rPr>
              <a:t>io</a:t>
            </a:r>
            <a:r>
              <a:rPr lang="en-IN" sz="1400" b="1" dirty="0">
                <a:latin typeface="Times New Roman"/>
                <a:cs typeface="Times New Roman"/>
              </a:rPr>
              <a:t>n</a:t>
            </a:r>
            <a:endParaRPr lang="en-IN" sz="1400" dirty="0">
              <a:latin typeface="Times New Roman"/>
              <a:cs typeface="Times New Roman"/>
            </a:endParaRPr>
          </a:p>
        </p:txBody>
      </p:sp>
      <p:sp>
        <p:nvSpPr>
          <p:cNvPr id="11" name="TextBox 10">
            <a:extLst>
              <a:ext uri="{FF2B5EF4-FFF2-40B4-BE49-F238E27FC236}">
                <a16:creationId xmlns:a16="http://schemas.microsoft.com/office/drawing/2014/main" id="{0E0A8532-CA10-A655-75A1-89570A47936D}"/>
              </a:ext>
            </a:extLst>
          </p:cNvPr>
          <p:cNvSpPr txBox="1"/>
          <p:nvPr/>
        </p:nvSpPr>
        <p:spPr>
          <a:xfrm>
            <a:off x="457200" y="5396837"/>
            <a:ext cx="5943599" cy="3937103"/>
          </a:xfrm>
          <a:prstGeom prst="rect">
            <a:avLst/>
          </a:prstGeom>
          <a:noFill/>
        </p:spPr>
        <p:txBody>
          <a:bodyPr wrap="square">
            <a:spAutoFit/>
          </a:bodyPr>
          <a:lstStyle/>
          <a:p>
            <a:pPr algn="just">
              <a:lnSpc>
                <a:spcPct val="150000"/>
              </a:lnSpc>
            </a:pPr>
            <a:r>
              <a:rPr lang="en-US" sz="1200" spc="-10" dirty="0">
                <a:latin typeface="Times New Roman"/>
                <a:cs typeface="Times New Roman"/>
              </a:rPr>
              <a:t>	The </a:t>
            </a:r>
            <a:r>
              <a:rPr lang="en-US" sz="1200" spc="85" dirty="0">
                <a:latin typeface="Times New Roman"/>
                <a:cs typeface="Times New Roman"/>
              </a:rPr>
              <a:t> </a:t>
            </a:r>
            <a:r>
              <a:rPr lang="en-US" sz="1200" spc="-15" dirty="0">
                <a:latin typeface="Times New Roman"/>
                <a:cs typeface="Times New Roman"/>
              </a:rPr>
              <a:t>c</a:t>
            </a:r>
            <a:r>
              <a:rPr lang="en-US" sz="1200" dirty="0">
                <a:latin typeface="Times New Roman"/>
                <a:cs typeface="Times New Roman"/>
              </a:rPr>
              <a:t>u</a:t>
            </a:r>
            <a:r>
              <a:rPr lang="en-US" sz="1200" spc="5" dirty="0">
                <a:latin typeface="Times New Roman"/>
                <a:cs typeface="Times New Roman"/>
              </a:rPr>
              <a:t>r</a:t>
            </a:r>
            <a:r>
              <a:rPr lang="en-US" sz="1200" spc="-5" dirty="0">
                <a:latin typeface="Times New Roman"/>
                <a:cs typeface="Times New Roman"/>
              </a:rPr>
              <a:t>r</a:t>
            </a:r>
            <a:r>
              <a:rPr lang="en-US" sz="1200" spc="-20" dirty="0">
                <a:latin typeface="Times New Roman"/>
                <a:cs typeface="Times New Roman"/>
              </a:rPr>
              <a:t>e</a:t>
            </a:r>
            <a:r>
              <a:rPr lang="en-US" sz="1200" spc="-5" dirty="0">
                <a:latin typeface="Times New Roman"/>
                <a:cs typeface="Times New Roman"/>
              </a:rPr>
              <a:t>nt</a:t>
            </a:r>
            <a:r>
              <a:rPr lang="en-US" sz="1200" dirty="0">
                <a:latin typeface="Times New Roman"/>
                <a:cs typeface="Times New Roman"/>
              </a:rPr>
              <a:t> </a:t>
            </a:r>
            <a:r>
              <a:rPr lang="en-US" sz="1200" spc="95" dirty="0">
                <a:latin typeface="Times New Roman"/>
                <a:cs typeface="Times New Roman"/>
              </a:rPr>
              <a:t> </a:t>
            </a:r>
            <a:r>
              <a:rPr lang="en-US" sz="1200" spc="-10" dirty="0">
                <a:latin typeface="Times New Roman"/>
                <a:cs typeface="Times New Roman"/>
              </a:rPr>
              <a:t>job</a:t>
            </a:r>
            <a:r>
              <a:rPr lang="en-US" sz="1200" dirty="0">
                <a:latin typeface="Times New Roman"/>
                <a:cs typeface="Times New Roman"/>
              </a:rPr>
              <a:t> </a:t>
            </a:r>
            <a:r>
              <a:rPr lang="en-US" sz="1200" spc="95" dirty="0">
                <a:latin typeface="Times New Roman"/>
                <a:cs typeface="Times New Roman"/>
              </a:rPr>
              <a:t> </a:t>
            </a:r>
            <a:r>
              <a:rPr lang="en-US" sz="1200" spc="-10" dirty="0">
                <a:latin typeface="Times New Roman"/>
                <a:cs typeface="Times New Roman"/>
              </a:rPr>
              <a:t>m</a:t>
            </a:r>
            <a:r>
              <a:rPr lang="en-US" sz="1200" spc="-5" dirty="0">
                <a:latin typeface="Times New Roman"/>
                <a:cs typeface="Times New Roman"/>
              </a:rPr>
              <a:t>ark</a:t>
            </a:r>
            <a:r>
              <a:rPr lang="en-US" sz="1200" spc="-20" dirty="0">
                <a:latin typeface="Times New Roman"/>
                <a:cs typeface="Times New Roman"/>
              </a:rPr>
              <a:t>e</a:t>
            </a:r>
            <a:r>
              <a:rPr lang="en-US" sz="1200" spc="-5" dirty="0">
                <a:latin typeface="Times New Roman"/>
                <a:cs typeface="Times New Roman"/>
              </a:rPr>
              <a:t>t</a:t>
            </a:r>
            <a:r>
              <a:rPr lang="en-US" sz="1200" dirty="0">
                <a:latin typeface="Times New Roman"/>
                <a:cs typeface="Times New Roman"/>
              </a:rPr>
              <a:t> </a:t>
            </a:r>
            <a:r>
              <a:rPr lang="en-US" sz="1200" spc="105" dirty="0">
                <a:latin typeface="Times New Roman"/>
                <a:cs typeface="Times New Roman"/>
              </a:rPr>
              <a:t> </a:t>
            </a:r>
            <a:r>
              <a:rPr lang="en-US" sz="1200" spc="-5" dirty="0">
                <a:latin typeface="Times New Roman"/>
                <a:cs typeface="Times New Roman"/>
              </a:rPr>
              <a:t>f</a:t>
            </a:r>
            <a:r>
              <a:rPr lang="en-US" sz="1200" spc="-20" dirty="0">
                <a:latin typeface="Times New Roman"/>
                <a:cs typeface="Times New Roman"/>
              </a:rPr>
              <a:t>a</a:t>
            </a:r>
            <a:r>
              <a:rPr lang="en-US" sz="1200" spc="-5" dirty="0">
                <a:latin typeface="Times New Roman"/>
                <a:cs typeface="Times New Roman"/>
              </a:rPr>
              <a:t>c</a:t>
            </a:r>
            <a:r>
              <a:rPr lang="en-US" sz="1200" spc="-15" dirty="0">
                <a:latin typeface="Times New Roman"/>
                <a:cs typeface="Times New Roman"/>
              </a:rPr>
              <a:t>e</a:t>
            </a:r>
            <a:r>
              <a:rPr lang="en-US" sz="1200" dirty="0">
                <a:latin typeface="Times New Roman"/>
                <a:cs typeface="Times New Roman"/>
              </a:rPr>
              <a:t>s </a:t>
            </a:r>
            <a:r>
              <a:rPr lang="en-US" sz="1200" spc="95" dirty="0">
                <a:latin typeface="Times New Roman"/>
                <a:cs typeface="Times New Roman"/>
              </a:rPr>
              <a:t> </a:t>
            </a:r>
            <a:r>
              <a:rPr lang="en-US" sz="1200" spc="-10" dirty="0">
                <a:latin typeface="Times New Roman"/>
                <a:cs typeface="Times New Roman"/>
              </a:rPr>
              <a:t>sign</a:t>
            </a:r>
            <a:r>
              <a:rPr lang="en-US" sz="1200" dirty="0">
                <a:latin typeface="Times New Roman"/>
                <a:cs typeface="Times New Roman"/>
              </a:rPr>
              <a:t>i</a:t>
            </a:r>
            <a:r>
              <a:rPr lang="en-US" sz="1200" spc="-5" dirty="0">
                <a:latin typeface="Times New Roman"/>
                <a:cs typeface="Times New Roman"/>
              </a:rPr>
              <a:t>fi</a:t>
            </a:r>
            <a:r>
              <a:rPr lang="en-US" sz="1200" spc="-20" dirty="0">
                <a:latin typeface="Times New Roman"/>
                <a:cs typeface="Times New Roman"/>
              </a:rPr>
              <a:t>c</a:t>
            </a:r>
            <a:r>
              <a:rPr lang="en-US" sz="1200" spc="-15" dirty="0">
                <a:latin typeface="Times New Roman"/>
                <a:cs typeface="Times New Roman"/>
              </a:rPr>
              <a:t>a</a:t>
            </a:r>
            <a:r>
              <a:rPr lang="en-US" sz="1200" spc="-5" dirty="0">
                <a:latin typeface="Times New Roman"/>
                <a:cs typeface="Times New Roman"/>
              </a:rPr>
              <a:t>nt</a:t>
            </a:r>
            <a:r>
              <a:rPr lang="en-US" sz="1200" dirty="0">
                <a:latin typeface="Times New Roman"/>
                <a:cs typeface="Times New Roman"/>
              </a:rPr>
              <a:t> </a:t>
            </a:r>
            <a:r>
              <a:rPr lang="en-US" sz="1200" spc="95" dirty="0">
                <a:latin typeface="Times New Roman"/>
                <a:cs typeface="Times New Roman"/>
              </a:rPr>
              <a:t> </a:t>
            </a:r>
            <a:r>
              <a:rPr lang="en-US" sz="1200" spc="-5" dirty="0">
                <a:latin typeface="Times New Roman"/>
                <a:cs typeface="Times New Roman"/>
              </a:rPr>
              <a:t>ine</a:t>
            </a:r>
            <a:r>
              <a:rPr lang="en-US" sz="1200" dirty="0">
                <a:latin typeface="Times New Roman"/>
                <a:cs typeface="Times New Roman"/>
              </a:rPr>
              <a:t>f</a:t>
            </a:r>
            <a:r>
              <a:rPr lang="en-US" sz="1200" spc="-10" dirty="0">
                <a:latin typeface="Times New Roman"/>
                <a:cs typeface="Times New Roman"/>
              </a:rPr>
              <a:t>f</a:t>
            </a:r>
            <a:r>
              <a:rPr lang="en-US" sz="1200" dirty="0">
                <a:latin typeface="Times New Roman"/>
                <a:cs typeface="Times New Roman"/>
              </a:rPr>
              <a:t>i</a:t>
            </a:r>
            <a:r>
              <a:rPr lang="en-US" sz="1200" spc="-15" dirty="0">
                <a:latin typeface="Times New Roman"/>
                <a:cs typeface="Times New Roman"/>
              </a:rPr>
              <a:t>c</a:t>
            </a:r>
            <a:r>
              <a:rPr lang="en-US" sz="1200" spc="-5" dirty="0">
                <a:latin typeface="Times New Roman"/>
                <a:cs typeface="Times New Roman"/>
              </a:rPr>
              <a:t>ien</a:t>
            </a:r>
            <a:r>
              <a:rPr lang="en-US" sz="1200" spc="-20" dirty="0">
                <a:latin typeface="Times New Roman"/>
                <a:cs typeface="Times New Roman"/>
              </a:rPr>
              <a:t>c</a:t>
            </a:r>
            <a:r>
              <a:rPr lang="en-US" sz="1200" spc="-5" dirty="0">
                <a:latin typeface="Times New Roman"/>
                <a:cs typeface="Times New Roman"/>
              </a:rPr>
              <a:t>ies</a:t>
            </a:r>
            <a:r>
              <a:rPr lang="en-US" sz="1200" dirty="0">
                <a:latin typeface="Times New Roman"/>
                <a:cs typeface="Times New Roman"/>
              </a:rPr>
              <a:t> </a:t>
            </a:r>
            <a:r>
              <a:rPr lang="en-US" sz="1200" spc="90" dirty="0">
                <a:latin typeface="Times New Roman"/>
                <a:cs typeface="Times New Roman"/>
              </a:rPr>
              <a:t> </a:t>
            </a:r>
            <a:r>
              <a:rPr lang="en-US" sz="1200" spc="-5" dirty="0">
                <a:latin typeface="Times New Roman"/>
                <a:cs typeface="Times New Roman"/>
              </a:rPr>
              <a:t>in</a:t>
            </a:r>
            <a:r>
              <a:rPr lang="en-US" sz="1200" dirty="0">
                <a:latin typeface="Times New Roman"/>
                <a:cs typeface="Times New Roman"/>
              </a:rPr>
              <a:t> </a:t>
            </a:r>
            <a:r>
              <a:rPr lang="en-US" sz="1200" spc="105"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onn</a:t>
            </a:r>
            <a:r>
              <a:rPr lang="en-US" sz="1200" spc="-15" dirty="0">
                <a:latin typeface="Times New Roman"/>
                <a:cs typeface="Times New Roman"/>
              </a:rPr>
              <a:t>ec</a:t>
            </a:r>
            <a:r>
              <a:rPr lang="en-US" sz="1200" spc="-5" dirty="0">
                <a:latin typeface="Times New Roman"/>
                <a:cs typeface="Times New Roman"/>
              </a:rPr>
              <a:t>ti</a:t>
            </a:r>
            <a:r>
              <a:rPr lang="en-US" sz="1200" dirty="0">
                <a:latin typeface="Times New Roman"/>
                <a:cs typeface="Times New Roman"/>
              </a:rPr>
              <a:t>ng </a:t>
            </a:r>
            <a:r>
              <a:rPr lang="en-US" sz="1200" spc="105" dirty="0">
                <a:latin typeface="Times New Roman"/>
                <a:cs typeface="Times New Roman"/>
              </a:rPr>
              <a:t> </a:t>
            </a:r>
            <a:r>
              <a:rPr lang="en-US" sz="1200" spc="-10" dirty="0">
                <a:latin typeface="Times New Roman"/>
                <a:cs typeface="Times New Roman"/>
              </a:rPr>
              <a:t>job</a:t>
            </a:r>
            <a:r>
              <a:rPr lang="en-US" sz="1200" dirty="0">
                <a:latin typeface="Times New Roman"/>
                <a:cs typeface="Times New Roman"/>
              </a:rPr>
              <a:t> </a:t>
            </a:r>
            <a:r>
              <a:rPr lang="en-US" sz="1200" spc="95"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 </a:t>
            </a:r>
            <a:r>
              <a:rPr lang="en-US" sz="1200" spc="100" dirty="0">
                <a:latin typeface="Times New Roman"/>
                <a:cs typeface="Times New Roman"/>
              </a:rPr>
              <a:t> </a:t>
            </a:r>
            <a:r>
              <a:rPr lang="en-US" sz="1200" spc="-15" dirty="0">
                <a:latin typeface="Times New Roman"/>
                <a:cs typeface="Times New Roman"/>
              </a:rPr>
              <a:t>wit</a:t>
            </a:r>
            <a:r>
              <a:rPr lang="en-US" sz="1200" spc="-10" dirty="0">
                <a:latin typeface="Times New Roman"/>
                <a:cs typeface="Times New Roman"/>
              </a:rPr>
              <a:t>h</a:t>
            </a:r>
            <a:r>
              <a:rPr lang="en-US" sz="1200" dirty="0">
                <a:latin typeface="Times New Roman"/>
                <a:cs typeface="Times New Roman"/>
              </a:rPr>
              <a:t> </a:t>
            </a:r>
            <a:r>
              <a:rPr lang="en-US" sz="1200" spc="95" dirty="0">
                <a:latin typeface="Times New Roman"/>
                <a:cs typeface="Times New Roman"/>
              </a:rPr>
              <a:t> </a:t>
            </a:r>
            <a:r>
              <a:rPr lang="en-US" sz="1200" spc="-10" dirty="0">
                <a:latin typeface="Times New Roman"/>
                <a:cs typeface="Times New Roman"/>
              </a:rPr>
              <a:t>sui</a:t>
            </a:r>
            <a:r>
              <a:rPr lang="en-US" sz="1200" dirty="0">
                <a:latin typeface="Times New Roman"/>
                <a:cs typeface="Times New Roman"/>
              </a:rPr>
              <a:t>t</a:t>
            </a:r>
            <a:r>
              <a:rPr lang="en-US" sz="1200" spc="-15" dirty="0">
                <a:latin typeface="Times New Roman"/>
                <a:cs typeface="Times New Roman"/>
              </a:rPr>
              <a:t>a</a:t>
            </a:r>
            <a:r>
              <a:rPr lang="en-US" sz="1200" spc="-5" dirty="0">
                <a:latin typeface="Times New Roman"/>
                <a:cs typeface="Times New Roman"/>
              </a:rPr>
              <a:t>ble </a:t>
            </a:r>
            <a:r>
              <a:rPr lang="en-US" sz="1200" spc="-15" dirty="0">
                <a:latin typeface="Times New Roman"/>
                <a:cs typeface="Times New Roman"/>
              </a:rPr>
              <a:t>e</a:t>
            </a:r>
            <a:r>
              <a:rPr lang="en-US" sz="1200" spc="-10" dirty="0">
                <a:latin typeface="Times New Roman"/>
                <a:cs typeface="Times New Roman"/>
              </a:rPr>
              <a:t>mployment</a:t>
            </a:r>
            <a:r>
              <a:rPr lang="en-US" sz="1200" dirty="0">
                <a:latin typeface="Times New Roman"/>
                <a:cs typeface="Times New Roman"/>
              </a:rPr>
              <a:t>  </a:t>
            </a:r>
            <a:r>
              <a:rPr lang="en-US" sz="1200" spc="20" dirty="0">
                <a:latin typeface="Times New Roman"/>
                <a:cs typeface="Times New Roman"/>
              </a:rPr>
              <a:t> </a:t>
            </a:r>
            <a:r>
              <a:rPr lang="en-US" sz="1200" dirty="0">
                <a:latin typeface="Times New Roman"/>
                <a:cs typeface="Times New Roman"/>
              </a:rPr>
              <a:t>oppo</a:t>
            </a:r>
            <a:r>
              <a:rPr lang="en-US" sz="1200" spc="-5" dirty="0">
                <a:latin typeface="Times New Roman"/>
                <a:cs typeface="Times New Roman"/>
              </a:rPr>
              <a:t>rtunit</a:t>
            </a:r>
            <a:r>
              <a:rPr lang="en-US" sz="1200" spc="-15" dirty="0">
                <a:latin typeface="Times New Roman"/>
                <a:cs typeface="Times New Roman"/>
              </a:rPr>
              <a:t>ie</a:t>
            </a:r>
            <a:r>
              <a:rPr lang="en-US" sz="1200" dirty="0">
                <a:latin typeface="Times New Roman"/>
                <a:cs typeface="Times New Roman"/>
              </a:rPr>
              <a:t>s  </a:t>
            </a:r>
            <a:r>
              <a:rPr lang="en-US" sz="1200" spc="20" dirty="0">
                <a:latin typeface="Times New Roman"/>
                <a:cs typeface="Times New Roman"/>
              </a:rPr>
              <a:t> </a:t>
            </a:r>
            <a:r>
              <a:rPr lang="en-US" sz="1200" spc="-10" dirty="0">
                <a:latin typeface="Times New Roman"/>
                <a:cs typeface="Times New Roman"/>
              </a:rPr>
              <a:t>through</a:t>
            </a:r>
            <a:r>
              <a:rPr lang="en-US" sz="1200" dirty="0">
                <a:latin typeface="Times New Roman"/>
                <a:cs typeface="Times New Roman"/>
              </a:rPr>
              <a:t>  </a:t>
            </a:r>
            <a:r>
              <a:rPr lang="en-US" sz="1200" spc="15" dirty="0">
                <a:latin typeface="Times New Roman"/>
                <a:cs typeface="Times New Roman"/>
              </a:rPr>
              <a:t> </a:t>
            </a:r>
            <a:r>
              <a:rPr lang="en-US" sz="1200" spc="-5" dirty="0">
                <a:latin typeface="Times New Roman"/>
                <a:cs typeface="Times New Roman"/>
              </a:rPr>
              <a:t>tr</a:t>
            </a:r>
            <a:r>
              <a:rPr lang="en-US" sz="1200" spc="-20" dirty="0">
                <a:latin typeface="Times New Roman"/>
                <a:cs typeface="Times New Roman"/>
              </a:rPr>
              <a:t>a</a:t>
            </a:r>
            <a:r>
              <a:rPr lang="en-US" sz="1200" spc="-5" dirty="0">
                <a:latin typeface="Times New Roman"/>
                <a:cs typeface="Times New Roman"/>
              </a:rPr>
              <a:t>ditional</a:t>
            </a:r>
            <a:r>
              <a:rPr lang="en-US" sz="1200" dirty="0">
                <a:latin typeface="Times New Roman"/>
                <a:cs typeface="Times New Roman"/>
              </a:rPr>
              <a:t>  </a:t>
            </a:r>
            <a:r>
              <a:rPr lang="en-US" sz="1200" spc="2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  </a:t>
            </a:r>
            <a:r>
              <a:rPr lang="en-US" sz="1200" spc="20" dirty="0">
                <a:latin typeface="Times New Roman"/>
                <a:cs typeface="Times New Roman"/>
              </a:rPr>
              <a:t> </a:t>
            </a:r>
            <a:r>
              <a:rPr lang="en-US" sz="1200" spc="-5" dirty="0">
                <a:latin typeface="Times New Roman"/>
                <a:cs typeface="Times New Roman"/>
              </a:rPr>
              <a:t>digital</a:t>
            </a:r>
            <a:r>
              <a:rPr lang="en-US" sz="1200" dirty="0">
                <a:latin typeface="Times New Roman"/>
                <a:cs typeface="Times New Roman"/>
              </a:rPr>
              <a:t>  </a:t>
            </a:r>
            <a:r>
              <a:rPr lang="en-US" sz="1200" spc="20" dirty="0">
                <a:latin typeface="Times New Roman"/>
                <a:cs typeface="Times New Roman"/>
              </a:rPr>
              <a:t> </a:t>
            </a:r>
            <a:r>
              <a:rPr lang="en-US" sz="1200" spc="-5" dirty="0">
                <a:latin typeface="Times New Roman"/>
                <a:cs typeface="Times New Roman"/>
              </a:rPr>
              <a:t>plat</a:t>
            </a:r>
            <a:r>
              <a:rPr lang="en-US" sz="1200" spc="-10" dirty="0">
                <a:latin typeface="Times New Roman"/>
                <a:cs typeface="Times New Roman"/>
              </a:rPr>
              <a:t>f</a:t>
            </a:r>
            <a:r>
              <a:rPr lang="en-US" sz="1200" dirty="0">
                <a:latin typeface="Times New Roman"/>
                <a:cs typeface="Times New Roman"/>
              </a:rPr>
              <a:t>orms.  </a:t>
            </a:r>
            <a:r>
              <a:rPr lang="en-US" sz="1200" spc="20" dirty="0">
                <a:latin typeface="Times New Roman"/>
                <a:cs typeface="Times New Roman"/>
              </a:rPr>
              <a:t> </a:t>
            </a:r>
            <a:r>
              <a:rPr lang="en-US" sz="1200" spc="-5" dirty="0">
                <a:latin typeface="Times New Roman"/>
                <a:cs typeface="Times New Roman"/>
              </a:rPr>
              <a:t>Jo</a:t>
            </a:r>
            <a:r>
              <a:rPr lang="en-US" sz="1200" dirty="0">
                <a:latin typeface="Times New Roman"/>
                <a:cs typeface="Times New Roman"/>
              </a:rPr>
              <a:t>b  </a:t>
            </a:r>
            <a:r>
              <a:rPr lang="en-US" sz="1200" spc="20"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  </a:t>
            </a:r>
            <a:r>
              <a:rPr lang="en-US" sz="1200" spc="20" dirty="0">
                <a:latin typeface="Times New Roman"/>
                <a:cs typeface="Times New Roman"/>
              </a:rPr>
              <a:t> </a:t>
            </a:r>
            <a:r>
              <a:rPr lang="en-US" sz="1200" spc="-10" dirty="0">
                <a:latin typeface="Times New Roman"/>
                <a:cs typeface="Times New Roman"/>
              </a:rPr>
              <a:t>strugg</a:t>
            </a:r>
            <a:r>
              <a:rPr lang="en-US" sz="1200" dirty="0">
                <a:latin typeface="Times New Roman"/>
                <a:cs typeface="Times New Roman"/>
              </a:rPr>
              <a:t>l</a:t>
            </a:r>
            <a:r>
              <a:rPr lang="en-US" sz="1200" spc="-10" dirty="0">
                <a:latin typeface="Times New Roman"/>
                <a:cs typeface="Times New Roman"/>
              </a:rPr>
              <a:t>e</a:t>
            </a:r>
            <a:r>
              <a:rPr lang="en-US" sz="1200" dirty="0">
                <a:latin typeface="Times New Roman"/>
                <a:cs typeface="Times New Roman"/>
              </a:rPr>
              <a:t>  </a:t>
            </a:r>
            <a:r>
              <a:rPr lang="en-US" sz="1200" spc="25" dirty="0">
                <a:latin typeface="Times New Roman"/>
                <a:cs typeface="Times New Roman"/>
              </a:rPr>
              <a:t> </a:t>
            </a:r>
            <a:r>
              <a:rPr lang="en-US" sz="1200" spc="-15" dirty="0">
                <a:latin typeface="Times New Roman"/>
                <a:cs typeface="Times New Roman"/>
              </a:rPr>
              <a:t>with</a:t>
            </a:r>
            <a:r>
              <a:rPr lang="en-US" sz="1200" spc="-10" dirty="0">
                <a:latin typeface="Times New Roman"/>
                <a:cs typeface="Times New Roman"/>
              </a:rPr>
              <a:t> ov</a:t>
            </a:r>
            <a:r>
              <a:rPr lang="en-US" sz="1200" spc="-15" dirty="0">
                <a:latin typeface="Times New Roman"/>
                <a:cs typeface="Times New Roman"/>
              </a:rPr>
              <a:t>e</a:t>
            </a:r>
            <a:r>
              <a:rPr lang="en-US" sz="1200" dirty="0">
                <a:latin typeface="Times New Roman"/>
                <a:cs typeface="Times New Roman"/>
              </a:rPr>
              <a:t>r</a:t>
            </a:r>
            <a:r>
              <a:rPr lang="en-US" sz="1200" spc="-10" dirty="0">
                <a:latin typeface="Times New Roman"/>
                <a:cs typeface="Times New Roman"/>
              </a:rPr>
              <a:t>wh</a:t>
            </a:r>
            <a:r>
              <a:rPr lang="en-US" sz="1200" spc="-15" dirty="0">
                <a:latin typeface="Times New Roman"/>
                <a:cs typeface="Times New Roman"/>
              </a:rPr>
              <a:t>e</a:t>
            </a:r>
            <a:r>
              <a:rPr lang="en-US" sz="1200" spc="-10" dirty="0">
                <a:latin typeface="Times New Roman"/>
                <a:cs typeface="Times New Roman"/>
              </a:rPr>
              <a:t>lming</a:t>
            </a:r>
            <a:r>
              <a:rPr lang="en-US" sz="1200" spc="-35" dirty="0">
                <a:latin typeface="Times New Roman"/>
                <a:cs typeface="Times New Roman"/>
              </a:rPr>
              <a:t> </a:t>
            </a:r>
            <a:r>
              <a:rPr lang="en-US" sz="1200" spc="-10" dirty="0">
                <a:latin typeface="Times New Roman"/>
                <a:cs typeface="Times New Roman"/>
              </a:rPr>
              <a:t>numbe</a:t>
            </a:r>
            <a:r>
              <a:rPr lang="en-US" sz="1200" spc="-15" dirty="0">
                <a:latin typeface="Times New Roman"/>
                <a:cs typeface="Times New Roman"/>
              </a:rPr>
              <a:t>r</a:t>
            </a:r>
            <a:r>
              <a:rPr lang="en-US" sz="1200" dirty="0">
                <a:latin typeface="Times New Roman"/>
                <a:cs typeface="Times New Roman"/>
              </a:rPr>
              <a:t>s</a:t>
            </a:r>
            <a:r>
              <a:rPr lang="en-US" sz="1200" spc="-35" dirty="0">
                <a:latin typeface="Times New Roman"/>
                <a:cs typeface="Times New Roman"/>
              </a:rPr>
              <a:t> </a:t>
            </a:r>
            <a:r>
              <a:rPr lang="en-US" sz="1200" spc="10" dirty="0">
                <a:latin typeface="Times New Roman"/>
                <a:cs typeface="Times New Roman"/>
              </a:rPr>
              <a:t>o</a:t>
            </a:r>
            <a:r>
              <a:rPr lang="en-US" sz="1200" dirty="0">
                <a:latin typeface="Times New Roman"/>
                <a:cs typeface="Times New Roman"/>
              </a:rPr>
              <a:t>f</a:t>
            </a:r>
            <a:r>
              <a:rPr lang="en-US" sz="1200" spc="-40" dirty="0">
                <a:latin typeface="Times New Roman"/>
                <a:cs typeface="Times New Roman"/>
              </a:rPr>
              <a:t> </a:t>
            </a:r>
            <a:r>
              <a:rPr lang="en-US" sz="1200" spc="-5" dirty="0">
                <a:latin typeface="Times New Roman"/>
                <a:cs typeface="Times New Roman"/>
              </a:rPr>
              <a:t>ir</a:t>
            </a:r>
            <a:r>
              <a:rPr lang="en-US" sz="1200" spc="-10" dirty="0">
                <a:latin typeface="Times New Roman"/>
                <a:cs typeface="Times New Roman"/>
              </a:rPr>
              <a:t>re</a:t>
            </a:r>
            <a:r>
              <a:rPr lang="en-US" sz="1200" spc="-5" dirty="0">
                <a:latin typeface="Times New Roman"/>
                <a:cs typeface="Times New Roman"/>
              </a:rPr>
              <a:t>lev</a:t>
            </a:r>
            <a:r>
              <a:rPr lang="en-US" sz="1200" spc="-15" dirty="0">
                <a:latin typeface="Times New Roman"/>
                <a:cs typeface="Times New Roman"/>
              </a:rPr>
              <a:t>a</a:t>
            </a:r>
            <a:r>
              <a:rPr lang="en-US" sz="1200" spc="-5" dirty="0">
                <a:latin typeface="Times New Roman"/>
                <a:cs typeface="Times New Roman"/>
              </a:rPr>
              <a:t>nt</a:t>
            </a:r>
            <a:r>
              <a:rPr lang="en-US" sz="1200" spc="-35" dirty="0">
                <a:latin typeface="Times New Roman"/>
                <a:cs typeface="Times New Roman"/>
              </a:rPr>
              <a:t> </a:t>
            </a:r>
            <a:r>
              <a:rPr lang="en-US" sz="1200" spc="-5" dirty="0">
                <a:latin typeface="Times New Roman"/>
                <a:cs typeface="Times New Roman"/>
              </a:rPr>
              <a:t>li</a:t>
            </a:r>
            <a:r>
              <a:rPr lang="en-US" sz="1200" spc="-10" dirty="0">
                <a:latin typeface="Times New Roman"/>
                <a:cs typeface="Times New Roman"/>
              </a:rPr>
              <a:t>st</a:t>
            </a:r>
            <a:r>
              <a:rPr lang="en-US" sz="1200" dirty="0">
                <a:latin typeface="Times New Roman"/>
                <a:cs typeface="Times New Roman"/>
              </a:rPr>
              <a:t>ings,</a:t>
            </a:r>
            <a:r>
              <a:rPr lang="en-US" sz="1200" spc="-35" dirty="0">
                <a:latin typeface="Times New Roman"/>
                <a:cs typeface="Times New Roman"/>
              </a:rPr>
              <a:t> </a:t>
            </a:r>
            <a:r>
              <a:rPr lang="en-US" sz="1200" spc="-10" dirty="0">
                <a:latin typeface="Times New Roman"/>
                <a:cs typeface="Times New Roman"/>
              </a:rPr>
              <a:t>g</a:t>
            </a:r>
            <a:r>
              <a:rPr lang="en-US" sz="1200" spc="-15" dirty="0">
                <a:latin typeface="Times New Roman"/>
                <a:cs typeface="Times New Roman"/>
              </a:rPr>
              <a:t>e</a:t>
            </a:r>
            <a:r>
              <a:rPr lang="en-US" sz="1200" spc="-10" dirty="0">
                <a:latin typeface="Times New Roman"/>
                <a:cs typeface="Times New Roman"/>
              </a:rPr>
              <a:t>n</a:t>
            </a:r>
            <a:r>
              <a:rPr lang="en-US" sz="1200" spc="-15" dirty="0">
                <a:latin typeface="Times New Roman"/>
                <a:cs typeface="Times New Roman"/>
              </a:rPr>
              <a:t>e</a:t>
            </a:r>
            <a:r>
              <a:rPr lang="en-US" sz="1200" spc="-5" dirty="0">
                <a:latin typeface="Times New Roman"/>
                <a:cs typeface="Times New Roman"/>
              </a:rPr>
              <a:t>ric</a:t>
            </a:r>
            <a:r>
              <a:rPr lang="en-US" sz="1200" spc="-45"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a</a:t>
            </a:r>
            <a:r>
              <a:rPr lang="en-US" sz="1200" spc="-5" dirty="0">
                <a:latin typeface="Times New Roman"/>
                <a:cs typeface="Times New Roman"/>
              </a:rPr>
              <a:t>r</a:t>
            </a:r>
            <a:r>
              <a:rPr lang="en-US" sz="1200" spc="-20" dirty="0">
                <a:latin typeface="Times New Roman"/>
                <a:cs typeface="Times New Roman"/>
              </a:rPr>
              <a:t>c</a:t>
            </a:r>
            <a:r>
              <a:rPr lang="en-US" sz="1200" dirty="0">
                <a:latin typeface="Times New Roman"/>
                <a:cs typeface="Times New Roman"/>
              </a:rPr>
              <a:t>h</a:t>
            </a:r>
            <a:r>
              <a:rPr lang="en-US" sz="1200" spc="-25"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0" dirty="0">
                <a:latin typeface="Times New Roman"/>
                <a:cs typeface="Times New Roman"/>
              </a:rPr>
              <a:t>sul</a:t>
            </a:r>
            <a:r>
              <a:rPr lang="en-US" sz="1200" spc="10" dirty="0">
                <a:latin typeface="Times New Roman"/>
                <a:cs typeface="Times New Roman"/>
              </a:rPr>
              <a:t>t</a:t>
            </a:r>
            <a:r>
              <a:rPr lang="en-US" sz="1200" spc="-5" dirty="0">
                <a:latin typeface="Times New Roman"/>
                <a:cs typeface="Times New Roman"/>
              </a:rPr>
              <a:t>s</a:t>
            </a:r>
            <a:r>
              <a:rPr lang="en-US" sz="1200" dirty="0">
                <a:latin typeface="Times New Roman"/>
                <a:cs typeface="Times New Roman"/>
              </a:rPr>
              <a:t>,</a:t>
            </a:r>
            <a:r>
              <a:rPr lang="en-US" sz="1200" spc="-3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4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u</a:t>
            </a:r>
            <a:r>
              <a:rPr lang="en-US" sz="1200" dirty="0">
                <a:latin typeface="Times New Roman"/>
                <a:cs typeface="Times New Roman"/>
              </a:rPr>
              <a:t>m</a:t>
            </a:r>
            <a:r>
              <a:rPr lang="en-US" sz="1200" spc="-10" dirty="0">
                <a:latin typeface="Times New Roman"/>
                <a:cs typeface="Times New Roman"/>
              </a:rPr>
              <a:t>b</a:t>
            </a:r>
            <a:r>
              <a:rPr lang="en-US" sz="1200" spc="-15" dirty="0">
                <a:latin typeface="Times New Roman"/>
                <a:cs typeface="Times New Roman"/>
              </a:rPr>
              <a:t>e</a:t>
            </a:r>
            <a:r>
              <a:rPr lang="en-US" sz="1200" spc="-10" dirty="0">
                <a:latin typeface="Times New Roman"/>
                <a:cs typeface="Times New Roman"/>
              </a:rPr>
              <a:t>rsome</a:t>
            </a:r>
            <a:r>
              <a:rPr lang="en-US" sz="1200" spc="-4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dirty="0">
                <a:latin typeface="Times New Roman"/>
                <a:cs typeface="Times New Roman"/>
              </a:rPr>
              <a:t>on</a:t>
            </a:r>
            <a:r>
              <a:rPr lang="en-US" sz="1200" spc="-40" dirty="0">
                <a:latin typeface="Times New Roman"/>
                <a:cs typeface="Times New Roman"/>
              </a:rPr>
              <a:t> </a:t>
            </a:r>
            <a:r>
              <a:rPr lang="en-US" sz="1200" dirty="0">
                <a:latin typeface="Times New Roman"/>
                <a:cs typeface="Times New Roman"/>
              </a:rPr>
              <a:t>pr</a:t>
            </a:r>
            <a:r>
              <a:rPr lang="en-US" sz="1200" spc="5" dirty="0">
                <a:latin typeface="Times New Roman"/>
                <a:cs typeface="Times New Roman"/>
              </a:rPr>
              <a:t>o</a:t>
            </a:r>
            <a:r>
              <a:rPr lang="en-US" sz="1200" spc="-5" dirty="0">
                <a:latin typeface="Times New Roman"/>
                <a:cs typeface="Times New Roman"/>
              </a:rPr>
              <a:t>c</a:t>
            </a:r>
            <a:r>
              <a:rPr lang="en-US" sz="1200" spc="-15" dirty="0">
                <a:latin typeface="Times New Roman"/>
                <a:cs typeface="Times New Roman"/>
              </a:rPr>
              <a:t>e</a:t>
            </a:r>
            <a:r>
              <a:rPr lang="en-US" sz="1200" spc="-5" dirty="0">
                <a:latin typeface="Times New Roman"/>
                <a:cs typeface="Times New Roman"/>
              </a:rPr>
              <a:t>sses that</a:t>
            </a:r>
            <a:r>
              <a:rPr lang="en-US" sz="1200" dirty="0">
                <a:latin typeface="Times New Roman"/>
                <a:cs typeface="Times New Roman"/>
              </a:rPr>
              <a:t> </a:t>
            </a:r>
            <a:r>
              <a:rPr lang="en-US" sz="1200" spc="-150" dirty="0">
                <a:latin typeface="Times New Roman"/>
                <a:cs typeface="Times New Roman"/>
              </a:rPr>
              <a:t> </a:t>
            </a:r>
            <a:r>
              <a:rPr lang="en-US" sz="1200" spc="-5" dirty="0">
                <a:latin typeface="Times New Roman"/>
                <a:cs typeface="Times New Roman"/>
              </a:rPr>
              <a:t>la</a:t>
            </a:r>
            <a:r>
              <a:rPr lang="en-US" sz="1200" spc="-20" dirty="0">
                <a:latin typeface="Times New Roman"/>
                <a:cs typeface="Times New Roman"/>
              </a:rPr>
              <a:t>c</a:t>
            </a:r>
            <a:r>
              <a:rPr lang="en-US" sz="1200" dirty="0">
                <a:latin typeface="Times New Roman"/>
                <a:cs typeface="Times New Roman"/>
              </a:rPr>
              <a:t>k </a:t>
            </a:r>
            <a:r>
              <a:rPr lang="en-US" sz="1200" spc="-150" dirty="0">
                <a:latin typeface="Times New Roman"/>
                <a:cs typeface="Times New Roman"/>
              </a:rPr>
              <a:t> </a:t>
            </a:r>
            <a:r>
              <a:rPr lang="en-US" sz="1200" spc="-10" dirty="0">
                <a:latin typeface="Times New Roman"/>
                <a:cs typeface="Times New Roman"/>
              </a:rPr>
              <a:t>p</a:t>
            </a:r>
            <a:r>
              <a:rPr lang="en-US" sz="1200" spc="-5" dirty="0">
                <a:latin typeface="Times New Roman"/>
                <a:cs typeface="Times New Roman"/>
              </a:rPr>
              <a:t>e</a:t>
            </a:r>
            <a:r>
              <a:rPr lang="en-US" sz="1200" dirty="0">
                <a:latin typeface="Times New Roman"/>
                <a:cs typeface="Times New Roman"/>
              </a:rPr>
              <a:t>rson</a:t>
            </a:r>
            <a:r>
              <a:rPr lang="en-US" sz="1200" spc="-10" dirty="0">
                <a:latin typeface="Times New Roman"/>
                <a:cs typeface="Times New Roman"/>
              </a:rPr>
              <a:t>a</a:t>
            </a:r>
            <a:r>
              <a:rPr lang="en-US" sz="1200" spc="-5" dirty="0">
                <a:latin typeface="Times New Roman"/>
                <a:cs typeface="Times New Roman"/>
              </a:rPr>
              <a:t>li</a:t>
            </a:r>
            <a:r>
              <a:rPr lang="en-US" sz="1200" spc="-15" dirty="0">
                <a:latin typeface="Times New Roman"/>
                <a:cs typeface="Times New Roman"/>
              </a:rPr>
              <a:t>za</a:t>
            </a:r>
            <a:r>
              <a:rPr lang="en-US" sz="1200" spc="-5" dirty="0">
                <a:latin typeface="Times New Roman"/>
                <a:cs typeface="Times New Roman"/>
              </a:rPr>
              <a:t>ti</a:t>
            </a:r>
            <a:r>
              <a:rPr lang="en-US" sz="1200" dirty="0">
                <a:latin typeface="Times New Roman"/>
                <a:cs typeface="Times New Roman"/>
              </a:rPr>
              <a:t>o</a:t>
            </a:r>
            <a:r>
              <a:rPr lang="en-US" sz="1200" spc="10" dirty="0">
                <a:latin typeface="Times New Roman"/>
                <a:cs typeface="Times New Roman"/>
              </a:rPr>
              <a:t>n</a:t>
            </a:r>
            <a:r>
              <a:rPr lang="en-US" sz="1200" dirty="0">
                <a:latin typeface="Times New Roman"/>
                <a:cs typeface="Times New Roman"/>
              </a:rPr>
              <a:t>. </a:t>
            </a:r>
            <a:r>
              <a:rPr lang="en-US" sz="1200" spc="-150" dirty="0">
                <a:latin typeface="Times New Roman"/>
                <a:cs typeface="Times New Roman"/>
              </a:rPr>
              <a:t> </a:t>
            </a:r>
            <a:r>
              <a:rPr lang="en-US" sz="1200" spc="-10" dirty="0">
                <a:latin typeface="Times New Roman"/>
                <a:cs typeface="Times New Roman"/>
              </a:rPr>
              <a:t>Employ</a:t>
            </a:r>
            <a:r>
              <a:rPr lang="en-US" sz="1200" spc="-15" dirty="0">
                <a:latin typeface="Times New Roman"/>
                <a:cs typeface="Times New Roman"/>
              </a:rPr>
              <a:t>e</a:t>
            </a:r>
            <a:r>
              <a:rPr lang="en-US" sz="1200" dirty="0">
                <a:latin typeface="Times New Roman"/>
                <a:cs typeface="Times New Roman"/>
              </a:rPr>
              <a:t>rs </a:t>
            </a:r>
            <a:r>
              <a:rPr lang="en-US" sz="1200" spc="-150" dirty="0">
                <a:latin typeface="Times New Roman"/>
                <a:cs typeface="Times New Roman"/>
              </a:rPr>
              <a:t> </a:t>
            </a:r>
            <a:r>
              <a:rPr lang="en-US" sz="1200" spc="5" dirty="0">
                <a:latin typeface="Times New Roman"/>
                <a:cs typeface="Times New Roman"/>
              </a:rPr>
              <a:t>f</a:t>
            </a:r>
            <a:r>
              <a:rPr lang="en-US" sz="1200" spc="-15" dirty="0">
                <a:latin typeface="Times New Roman"/>
                <a:cs typeface="Times New Roman"/>
              </a:rPr>
              <a:t>ac</a:t>
            </a:r>
            <a:r>
              <a:rPr lang="en-US" sz="1200" spc="-10" dirty="0">
                <a:latin typeface="Times New Roman"/>
                <a:cs typeface="Times New Roman"/>
              </a:rPr>
              <a:t>e</a:t>
            </a:r>
            <a:r>
              <a:rPr lang="en-US" sz="1200" dirty="0">
                <a:latin typeface="Times New Roman"/>
                <a:cs typeface="Times New Roman"/>
              </a:rPr>
              <a:t> </a:t>
            </a:r>
            <a:r>
              <a:rPr lang="en-US" sz="1200" spc="-14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h</a:t>
            </a:r>
            <a:r>
              <a:rPr lang="en-US" sz="1200" spc="-15" dirty="0">
                <a:latin typeface="Times New Roman"/>
                <a:cs typeface="Times New Roman"/>
              </a:rPr>
              <a:t>a</a:t>
            </a:r>
            <a:r>
              <a:rPr lang="en-US" sz="1200" spc="-5" dirty="0">
                <a:latin typeface="Times New Roman"/>
                <a:cs typeface="Times New Roman"/>
              </a:rPr>
              <a:t>lle</a:t>
            </a:r>
            <a:r>
              <a:rPr lang="en-US" sz="1200" spc="-10" dirty="0">
                <a:latin typeface="Times New Roman"/>
                <a:cs typeface="Times New Roman"/>
              </a:rPr>
              <a:t>ng</a:t>
            </a:r>
            <a:r>
              <a:rPr lang="en-US" sz="1200" spc="-15" dirty="0">
                <a:latin typeface="Times New Roman"/>
                <a:cs typeface="Times New Roman"/>
              </a:rPr>
              <a:t>e</a:t>
            </a:r>
            <a:r>
              <a:rPr lang="en-US" sz="1200" dirty="0">
                <a:latin typeface="Times New Roman"/>
                <a:cs typeface="Times New Roman"/>
              </a:rPr>
              <a:t>s </a:t>
            </a:r>
            <a:r>
              <a:rPr lang="en-US" sz="1200" spc="-145" dirty="0">
                <a:latin typeface="Times New Roman"/>
                <a:cs typeface="Times New Roman"/>
              </a:rPr>
              <a:t> </a:t>
            </a:r>
            <a:r>
              <a:rPr lang="en-US" sz="1200" spc="-5" dirty="0">
                <a:latin typeface="Times New Roman"/>
                <a:cs typeface="Times New Roman"/>
              </a:rPr>
              <a:t>in</a:t>
            </a:r>
            <a:r>
              <a:rPr lang="en-US" sz="1200" dirty="0">
                <a:latin typeface="Times New Roman"/>
                <a:cs typeface="Times New Roman"/>
              </a:rPr>
              <a:t> </a:t>
            </a:r>
            <a:r>
              <a:rPr lang="en-US" sz="1200" spc="-145" dirty="0">
                <a:latin typeface="Times New Roman"/>
                <a:cs typeface="Times New Roman"/>
              </a:rPr>
              <a:t> </a:t>
            </a:r>
            <a:r>
              <a:rPr lang="en-US" sz="1200" spc="-5" dirty="0">
                <a:latin typeface="Times New Roman"/>
                <a:cs typeface="Times New Roman"/>
              </a:rPr>
              <a:t>finding</a:t>
            </a:r>
            <a:r>
              <a:rPr lang="en-US" sz="1200" dirty="0">
                <a:latin typeface="Times New Roman"/>
                <a:cs typeface="Times New Roman"/>
              </a:rPr>
              <a:t> </a:t>
            </a:r>
            <a:r>
              <a:rPr lang="en-US" sz="1200" spc="-145" dirty="0">
                <a:latin typeface="Times New Roman"/>
                <a:cs typeface="Times New Roman"/>
              </a:rPr>
              <a:t> </a:t>
            </a:r>
            <a:r>
              <a:rPr lang="en-US" sz="1200" spc="-10" dirty="0">
                <a:latin typeface="Times New Roman"/>
                <a:cs typeface="Times New Roman"/>
              </a:rPr>
              <a:t>qu</a:t>
            </a:r>
            <a:r>
              <a:rPr lang="en-US" sz="1200" spc="-15" dirty="0">
                <a:latin typeface="Times New Roman"/>
                <a:cs typeface="Times New Roman"/>
              </a:rPr>
              <a:t>a</a:t>
            </a:r>
            <a:r>
              <a:rPr lang="en-US" sz="1200" spc="-5" dirty="0">
                <a:latin typeface="Times New Roman"/>
                <a:cs typeface="Times New Roman"/>
              </a:rPr>
              <a:t>lifi</a:t>
            </a:r>
            <a:r>
              <a:rPr lang="en-US" sz="1200" spc="-20" dirty="0">
                <a:latin typeface="Times New Roman"/>
                <a:cs typeface="Times New Roman"/>
              </a:rPr>
              <a:t>e</a:t>
            </a:r>
            <a:r>
              <a:rPr lang="en-US" sz="1200" dirty="0">
                <a:latin typeface="Times New Roman"/>
                <a:cs typeface="Times New Roman"/>
              </a:rPr>
              <a:t>d </a:t>
            </a:r>
            <a:r>
              <a:rPr lang="en-US" sz="1200" spc="-135" dirty="0">
                <a:latin typeface="Times New Roman"/>
                <a:cs typeface="Times New Roman"/>
              </a:rPr>
              <a:t> </a:t>
            </a:r>
            <a:r>
              <a:rPr lang="en-US" sz="1200" spc="-15" dirty="0">
                <a:latin typeface="Times New Roman"/>
                <a:cs typeface="Times New Roman"/>
              </a:rPr>
              <a:t>ca</a:t>
            </a:r>
            <a:r>
              <a:rPr lang="en-US" sz="1200" spc="-5" dirty="0">
                <a:latin typeface="Times New Roman"/>
                <a:cs typeface="Times New Roman"/>
              </a:rPr>
              <a:t>ndidat</a:t>
            </a:r>
            <a:r>
              <a:rPr lang="en-US" sz="1200" spc="-15" dirty="0">
                <a:latin typeface="Times New Roman"/>
                <a:cs typeface="Times New Roman"/>
              </a:rPr>
              <a:t>e</a:t>
            </a:r>
            <a:r>
              <a:rPr lang="en-US" sz="1200" dirty="0">
                <a:latin typeface="Times New Roman"/>
                <a:cs typeface="Times New Roman"/>
              </a:rPr>
              <a:t>s </a:t>
            </a:r>
            <a:r>
              <a:rPr lang="en-US" sz="1200" spc="-135" dirty="0">
                <a:latin typeface="Times New Roman"/>
                <a:cs typeface="Times New Roman"/>
              </a:rPr>
              <a:t> </a:t>
            </a:r>
            <a:r>
              <a:rPr lang="en-US" sz="1200" spc="-15" dirty="0">
                <a:latin typeface="Times New Roman"/>
                <a:cs typeface="Times New Roman"/>
              </a:rPr>
              <a:t>a</a:t>
            </a:r>
            <a:r>
              <a:rPr lang="en-US" sz="1200" spc="-10" dirty="0">
                <a:latin typeface="Times New Roman"/>
                <a:cs typeface="Times New Roman"/>
              </a:rPr>
              <a:t>midst</a:t>
            </a:r>
            <a:r>
              <a:rPr lang="en-US" sz="1200" dirty="0">
                <a:latin typeface="Times New Roman"/>
                <a:cs typeface="Times New Roman"/>
              </a:rPr>
              <a:t> </a:t>
            </a:r>
            <a:r>
              <a:rPr lang="en-US" sz="1200" spc="-145" dirty="0">
                <a:latin typeface="Times New Roman"/>
                <a:cs typeface="Times New Roman"/>
              </a:rPr>
              <a:t> </a:t>
            </a:r>
            <a:r>
              <a:rPr lang="en-US" sz="1200" dirty="0">
                <a:latin typeface="Times New Roman"/>
                <a:cs typeface="Times New Roman"/>
              </a:rPr>
              <a:t>unq</a:t>
            </a:r>
            <a:r>
              <a:rPr lang="en-US" sz="1200" spc="10" dirty="0">
                <a:latin typeface="Times New Roman"/>
                <a:cs typeface="Times New Roman"/>
              </a:rPr>
              <a:t>u</a:t>
            </a:r>
            <a:r>
              <a:rPr lang="en-US" sz="1200" spc="-15" dirty="0">
                <a:latin typeface="Times New Roman"/>
                <a:cs typeface="Times New Roman"/>
              </a:rPr>
              <a:t>a</a:t>
            </a:r>
            <a:r>
              <a:rPr lang="en-US" sz="1200" spc="-5" dirty="0">
                <a:latin typeface="Times New Roman"/>
                <a:cs typeface="Times New Roman"/>
              </a:rPr>
              <a:t>lifi</a:t>
            </a:r>
            <a:r>
              <a:rPr lang="en-US" sz="1200" spc="-20" dirty="0">
                <a:latin typeface="Times New Roman"/>
                <a:cs typeface="Times New Roman"/>
              </a:rPr>
              <a:t>e</a:t>
            </a:r>
            <a:r>
              <a:rPr lang="en-US" sz="1200" dirty="0">
                <a:latin typeface="Times New Roman"/>
                <a:cs typeface="Times New Roman"/>
              </a:rPr>
              <a:t>d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dirty="0">
                <a:latin typeface="Times New Roman"/>
                <a:cs typeface="Times New Roman"/>
              </a:rPr>
              <a:t>ons</a:t>
            </a:r>
            <a:r>
              <a:rPr lang="en-US" sz="1200" spc="-5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50" dirty="0">
                <a:latin typeface="Times New Roman"/>
                <a:cs typeface="Times New Roman"/>
              </a:rPr>
              <a:t> </a:t>
            </a:r>
            <a:r>
              <a:rPr lang="en-US" sz="1200" spc="-5" dirty="0">
                <a:latin typeface="Times New Roman"/>
                <a:cs typeface="Times New Roman"/>
              </a:rPr>
              <a:t>ine</a:t>
            </a:r>
            <a:r>
              <a:rPr lang="en-US" sz="1200" spc="-15" dirty="0">
                <a:latin typeface="Times New Roman"/>
                <a:cs typeface="Times New Roman"/>
              </a:rPr>
              <a:t>f</a:t>
            </a:r>
            <a:r>
              <a:rPr lang="en-US" sz="1200" spc="-5" dirty="0">
                <a:latin typeface="Times New Roman"/>
                <a:cs typeface="Times New Roman"/>
              </a:rPr>
              <a:t>fi</a:t>
            </a:r>
            <a:r>
              <a:rPr lang="en-US" sz="1200" spc="-20" dirty="0">
                <a:latin typeface="Times New Roman"/>
                <a:cs typeface="Times New Roman"/>
              </a:rPr>
              <a:t>c</a:t>
            </a:r>
            <a:r>
              <a:rPr lang="en-US" sz="1200" spc="-5" dirty="0">
                <a:latin typeface="Times New Roman"/>
                <a:cs typeface="Times New Roman"/>
              </a:rPr>
              <a:t>ient</a:t>
            </a:r>
            <a:r>
              <a:rPr lang="en-US" sz="1200" spc="-50" dirty="0">
                <a:latin typeface="Times New Roman"/>
                <a:cs typeface="Times New Roman"/>
              </a:rPr>
              <a:t> </a:t>
            </a:r>
            <a:r>
              <a:rPr lang="en-US" sz="1200" spc="-5" dirty="0">
                <a:latin typeface="Times New Roman"/>
                <a:cs typeface="Times New Roman"/>
              </a:rPr>
              <a:t>scr</a:t>
            </a:r>
            <a:r>
              <a:rPr lang="en-US" sz="1200" spc="-20" dirty="0">
                <a:latin typeface="Times New Roman"/>
                <a:cs typeface="Times New Roman"/>
              </a:rPr>
              <a:t>e</a:t>
            </a:r>
            <a:r>
              <a:rPr lang="en-US" sz="1200" spc="-15" dirty="0">
                <a:latin typeface="Times New Roman"/>
                <a:cs typeface="Times New Roman"/>
              </a:rPr>
              <a:t>e</a:t>
            </a:r>
            <a:r>
              <a:rPr lang="en-US" sz="1200" spc="-10" dirty="0">
                <a:latin typeface="Times New Roman"/>
                <a:cs typeface="Times New Roman"/>
              </a:rPr>
              <a:t>ning</a:t>
            </a:r>
            <a:r>
              <a:rPr lang="en-US" sz="1200" spc="-50" dirty="0">
                <a:latin typeface="Times New Roman"/>
                <a:cs typeface="Times New Roman"/>
              </a:rPr>
              <a:t> </a:t>
            </a:r>
            <a:r>
              <a:rPr lang="en-US" sz="1200" spc="-10" dirty="0">
                <a:latin typeface="Times New Roman"/>
                <a:cs typeface="Times New Roman"/>
              </a:rPr>
              <a:t>methods.</a:t>
            </a:r>
            <a:r>
              <a:rPr lang="en-US" sz="1200" spc="-50" dirty="0">
                <a:latin typeface="Times New Roman"/>
                <a:cs typeface="Times New Roman"/>
              </a:rPr>
              <a:t> </a:t>
            </a:r>
            <a:r>
              <a:rPr lang="en-US" sz="1200" spc="-5" dirty="0">
                <a:latin typeface="Times New Roman"/>
                <a:cs typeface="Times New Roman"/>
              </a:rPr>
              <a:t>Existing</a:t>
            </a:r>
            <a:r>
              <a:rPr lang="en-US" sz="1200" spc="-50" dirty="0">
                <a:latin typeface="Times New Roman"/>
                <a:cs typeface="Times New Roman"/>
              </a:rPr>
              <a:t> </a:t>
            </a:r>
            <a:r>
              <a:rPr lang="en-US" sz="1200" spc="-5" dirty="0">
                <a:latin typeface="Times New Roman"/>
                <a:cs typeface="Times New Roman"/>
              </a:rPr>
              <a:t>plat</a:t>
            </a:r>
            <a:r>
              <a:rPr lang="en-US" sz="1200" spc="-10" dirty="0">
                <a:latin typeface="Times New Roman"/>
                <a:cs typeface="Times New Roman"/>
              </a:rPr>
              <a:t>f</a:t>
            </a:r>
            <a:r>
              <a:rPr lang="en-US" sz="1200" dirty="0">
                <a:latin typeface="Times New Roman"/>
                <a:cs typeface="Times New Roman"/>
              </a:rPr>
              <a:t>orms</a:t>
            </a:r>
            <a:r>
              <a:rPr lang="en-US" sz="1200" spc="-50" dirty="0">
                <a:latin typeface="Times New Roman"/>
                <a:cs typeface="Times New Roman"/>
              </a:rPr>
              <a:t> </a:t>
            </a:r>
            <a:r>
              <a:rPr lang="en-US" sz="1200" spc="-5" dirty="0">
                <a:latin typeface="Times New Roman"/>
                <a:cs typeface="Times New Roman"/>
              </a:rPr>
              <a:t>oft</a:t>
            </a:r>
            <a:r>
              <a:rPr lang="en-US" sz="1200" spc="-20" dirty="0">
                <a:latin typeface="Times New Roman"/>
                <a:cs typeface="Times New Roman"/>
              </a:rPr>
              <a:t>e</a:t>
            </a:r>
            <a:r>
              <a:rPr lang="en-US" sz="1200" dirty="0">
                <a:latin typeface="Times New Roman"/>
                <a:cs typeface="Times New Roman"/>
              </a:rPr>
              <a:t>n</a:t>
            </a:r>
            <a:r>
              <a:rPr lang="en-US" sz="1200" spc="-50" dirty="0">
                <a:latin typeface="Times New Roman"/>
                <a:cs typeface="Times New Roman"/>
              </a:rPr>
              <a:t> </a:t>
            </a:r>
            <a:r>
              <a:rPr lang="en-US" sz="1200" spc="-10" dirty="0">
                <a:latin typeface="Times New Roman"/>
                <a:cs typeface="Times New Roman"/>
              </a:rPr>
              <a:t>provide</a:t>
            </a:r>
            <a:r>
              <a:rPr lang="en-US" sz="1200" spc="-55" dirty="0">
                <a:latin typeface="Times New Roman"/>
                <a:cs typeface="Times New Roman"/>
              </a:rPr>
              <a:t> </a:t>
            </a:r>
            <a:r>
              <a:rPr lang="en-US" sz="1200" dirty="0">
                <a:latin typeface="Times New Roman"/>
                <a:cs typeface="Times New Roman"/>
              </a:rPr>
              <a:t>poor</a:t>
            </a:r>
            <a:r>
              <a:rPr lang="en-US" sz="1200" spc="-55"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dirty="0">
                <a:latin typeface="Times New Roman"/>
                <a:cs typeface="Times New Roman"/>
              </a:rPr>
              <a:t>r</a:t>
            </a:r>
            <a:r>
              <a:rPr lang="en-US" sz="1200" spc="-5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xp</a:t>
            </a:r>
            <a:r>
              <a:rPr lang="en-US" sz="1200" spc="-15" dirty="0">
                <a:latin typeface="Times New Roman"/>
                <a:cs typeface="Times New Roman"/>
              </a:rPr>
              <a:t>e</a:t>
            </a:r>
            <a:r>
              <a:rPr lang="en-US" sz="1200" spc="-5" dirty="0">
                <a:latin typeface="Times New Roman"/>
                <a:cs typeface="Times New Roman"/>
              </a:rPr>
              <a:t>r</a:t>
            </a:r>
            <a:r>
              <a:rPr lang="en-US" sz="1200" dirty="0">
                <a:latin typeface="Times New Roman"/>
                <a:cs typeface="Times New Roman"/>
              </a:rPr>
              <a:t>i</a:t>
            </a:r>
            <a:r>
              <a:rPr lang="en-US" sz="1200" spc="-15" dirty="0">
                <a:latin typeface="Times New Roman"/>
                <a:cs typeface="Times New Roman"/>
              </a:rPr>
              <a:t>e</a:t>
            </a:r>
            <a:r>
              <a:rPr lang="en-US" sz="1200" spc="-10" dirty="0">
                <a:latin typeface="Times New Roman"/>
                <a:cs typeface="Times New Roman"/>
              </a:rPr>
              <a:t>n</a:t>
            </a:r>
            <a:r>
              <a:rPr lang="en-US" sz="1200" spc="-15" dirty="0">
                <a:latin typeface="Times New Roman"/>
                <a:cs typeface="Times New Roman"/>
              </a:rPr>
              <a:t>c</a:t>
            </a:r>
            <a:r>
              <a:rPr lang="en-US" sz="1200" spc="-5" dirty="0">
                <a:latin typeface="Times New Roman"/>
                <a:cs typeface="Times New Roman"/>
              </a:rPr>
              <a:t>e</a:t>
            </a:r>
            <a:r>
              <a:rPr lang="en-US" sz="1200" dirty="0">
                <a:latin typeface="Times New Roman"/>
                <a:cs typeface="Times New Roman"/>
              </a:rPr>
              <a:t>s</a:t>
            </a:r>
            <a:r>
              <a:rPr lang="en-US" sz="1200" spc="-50" dirty="0">
                <a:latin typeface="Times New Roman"/>
                <a:cs typeface="Times New Roman"/>
              </a:rPr>
              <a:t> </a:t>
            </a:r>
            <a:r>
              <a:rPr lang="en-US" sz="1200" spc="-15" dirty="0">
                <a:latin typeface="Times New Roman"/>
                <a:cs typeface="Times New Roman"/>
              </a:rPr>
              <a:t>with</a:t>
            </a:r>
            <a:r>
              <a:rPr lang="en-US" sz="1200" spc="-1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om</a:t>
            </a:r>
            <a:r>
              <a:rPr lang="en-US" sz="1200" spc="-5" dirty="0">
                <a:latin typeface="Times New Roman"/>
                <a:cs typeface="Times New Roman"/>
              </a:rPr>
              <a:t>pli</a:t>
            </a:r>
            <a:r>
              <a:rPr lang="en-US" sz="1200" spc="-15" dirty="0">
                <a:latin typeface="Times New Roman"/>
                <a:cs typeface="Times New Roman"/>
              </a:rPr>
              <a:t>ca</a:t>
            </a:r>
            <a:r>
              <a:rPr lang="en-US" sz="1200" spc="-5" dirty="0">
                <a:latin typeface="Times New Roman"/>
                <a:cs typeface="Times New Roman"/>
              </a:rPr>
              <a:t>ted</a:t>
            </a:r>
            <a:r>
              <a:rPr lang="en-US" sz="1200" spc="90" dirty="0">
                <a:latin typeface="Times New Roman"/>
                <a:cs typeface="Times New Roman"/>
              </a:rPr>
              <a:t> </a:t>
            </a:r>
            <a:r>
              <a:rPr lang="en-US" sz="1200" spc="-5" dirty="0">
                <a:latin typeface="Times New Roman"/>
                <a:cs typeface="Times New Roman"/>
              </a:rPr>
              <a:t>int</a:t>
            </a:r>
            <a:r>
              <a:rPr lang="en-US" sz="1200" spc="-15" dirty="0">
                <a:latin typeface="Times New Roman"/>
                <a:cs typeface="Times New Roman"/>
              </a:rPr>
              <a:t>e</a:t>
            </a:r>
            <a:r>
              <a:rPr lang="en-US" sz="1200" dirty="0">
                <a:latin typeface="Times New Roman"/>
                <a:cs typeface="Times New Roman"/>
              </a:rPr>
              <a:t>r</a:t>
            </a:r>
            <a:r>
              <a:rPr lang="en-US" sz="1200" spc="-10" dirty="0">
                <a:latin typeface="Times New Roman"/>
                <a:cs typeface="Times New Roman"/>
              </a:rPr>
              <a:t>f</a:t>
            </a:r>
            <a:r>
              <a:rPr lang="en-US" sz="1200" spc="-5" dirty="0">
                <a:latin typeface="Times New Roman"/>
                <a:cs typeface="Times New Roman"/>
              </a:rPr>
              <a:t>a</a:t>
            </a:r>
            <a:r>
              <a:rPr lang="en-US" sz="1200" spc="-15" dirty="0">
                <a:latin typeface="Times New Roman"/>
                <a:cs typeface="Times New Roman"/>
              </a:rPr>
              <a:t>ce</a:t>
            </a:r>
            <a:r>
              <a:rPr lang="en-US" sz="1200" dirty="0">
                <a:latin typeface="Times New Roman"/>
                <a:cs typeface="Times New Roman"/>
              </a:rPr>
              <a:t>s</a:t>
            </a:r>
            <a:r>
              <a:rPr lang="en-US" sz="1200" spc="95" dirty="0">
                <a:latin typeface="Times New Roman"/>
                <a:cs typeface="Times New Roman"/>
              </a:rPr>
              <a:t> </a:t>
            </a:r>
            <a:r>
              <a:rPr lang="en-US" sz="1200" spc="-5" dirty="0">
                <a:latin typeface="Times New Roman"/>
                <a:cs typeface="Times New Roman"/>
              </a:rPr>
              <a:t>a</a:t>
            </a:r>
            <a:r>
              <a:rPr lang="en-US" sz="1200" dirty="0">
                <a:latin typeface="Times New Roman"/>
                <a:cs typeface="Times New Roman"/>
              </a:rPr>
              <a:t>nd</a:t>
            </a:r>
            <a:r>
              <a:rPr lang="en-US" sz="1200" spc="90" dirty="0">
                <a:latin typeface="Times New Roman"/>
                <a:cs typeface="Times New Roman"/>
              </a:rPr>
              <a:t> </a:t>
            </a:r>
            <a:r>
              <a:rPr lang="en-US" sz="1200" spc="-5" dirty="0">
                <a:latin typeface="Times New Roman"/>
                <a:cs typeface="Times New Roman"/>
              </a:rPr>
              <a:t>limited</a:t>
            </a:r>
            <a:r>
              <a:rPr lang="en-US" sz="1200" spc="90" dirty="0">
                <a:latin typeface="Times New Roman"/>
                <a:cs typeface="Times New Roman"/>
              </a:rPr>
              <a:t> </a:t>
            </a:r>
            <a:r>
              <a:rPr lang="en-US" sz="1200" spc="-10" dirty="0">
                <a:latin typeface="Times New Roman"/>
                <a:cs typeface="Times New Roman"/>
              </a:rPr>
              <a:t>mo</a:t>
            </a:r>
            <a:r>
              <a:rPr lang="en-US" sz="1200" spc="-20" dirty="0">
                <a:latin typeface="Times New Roman"/>
                <a:cs typeface="Times New Roman"/>
              </a:rPr>
              <a:t>b</a:t>
            </a:r>
            <a:r>
              <a:rPr lang="en-US" sz="1200" spc="-5" dirty="0">
                <a:latin typeface="Times New Roman"/>
                <a:cs typeface="Times New Roman"/>
              </a:rPr>
              <a:t>ile</a:t>
            </a:r>
            <a:r>
              <a:rPr lang="en-US" sz="1200" spc="9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om</a:t>
            </a:r>
            <a:r>
              <a:rPr lang="en-US" sz="1200" spc="-20" dirty="0">
                <a:latin typeface="Times New Roman"/>
                <a:cs typeface="Times New Roman"/>
              </a:rPr>
              <a:t>p</a:t>
            </a:r>
            <a:r>
              <a:rPr lang="en-US" sz="1200" spc="-15" dirty="0">
                <a:latin typeface="Times New Roman"/>
                <a:cs typeface="Times New Roman"/>
              </a:rPr>
              <a:t>a</a:t>
            </a:r>
            <a:r>
              <a:rPr lang="en-US" sz="1200" spc="-5" dirty="0">
                <a:latin typeface="Times New Roman"/>
                <a:cs typeface="Times New Roman"/>
              </a:rPr>
              <a:t>tibilit</a:t>
            </a:r>
            <a:r>
              <a:rPr lang="en-US" sz="1200" dirty="0">
                <a:latin typeface="Times New Roman"/>
                <a:cs typeface="Times New Roman"/>
              </a:rPr>
              <a:t>y.</a:t>
            </a:r>
            <a:r>
              <a:rPr lang="en-US" sz="1200" spc="90" dirty="0">
                <a:latin typeface="Times New Roman"/>
                <a:cs typeface="Times New Roman"/>
              </a:rPr>
              <a:t> </a:t>
            </a:r>
            <a:r>
              <a:rPr lang="en-US" sz="1200" spc="-10" dirty="0">
                <a:latin typeface="Times New Roman"/>
                <a:cs typeface="Times New Roman"/>
              </a:rPr>
              <a:t>The</a:t>
            </a:r>
            <a:r>
              <a:rPr lang="en-US" sz="1200" spc="8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bs</a:t>
            </a:r>
            <a:r>
              <a:rPr lang="en-US" sz="1200" spc="-5" dirty="0">
                <a:latin typeface="Times New Roman"/>
                <a:cs typeface="Times New Roman"/>
              </a:rPr>
              <a:t>e</a:t>
            </a:r>
            <a:r>
              <a:rPr lang="en-US" sz="1200" spc="-10" dirty="0">
                <a:latin typeface="Times New Roman"/>
                <a:cs typeface="Times New Roman"/>
              </a:rPr>
              <a:t>n</a:t>
            </a:r>
            <a:r>
              <a:rPr lang="en-US" sz="1200" spc="-15" dirty="0">
                <a:latin typeface="Times New Roman"/>
                <a:cs typeface="Times New Roman"/>
              </a:rPr>
              <a:t>c</a:t>
            </a:r>
            <a:r>
              <a:rPr lang="en-US" sz="1200" spc="-10" dirty="0">
                <a:latin typeface="Times New Roman"/>
                <a:cs typeface="Times New Roman"/>
              </a:rPr>
              <a:t>e</a:t>
            </a:r>
            <a:r>
              <a:rPr lang="en-US" sz="1200" spc="90" dirty="0">
                <a:latin typeface="Times New Roman"/>
                <a:cs typeface="Times New Roman"/>
              </a:rPr>
              <a:t> </a:t>
            </a:r>
            <a:r>
              <a:rPr lang="en-US" sz="1200" dirty="0">
                <a:latin typeface="Times New Roman"/>
                <a:cs typeface="Times New Roman"/>
              </a:rPr>
              <a:t>of</a:t>
            </a:r>
            <a:r>
              <a:rPr lang="en-US" sz="1200" spc="90" dirty="0">
                <a:latin typeface="Times New Roman"/>
                <a:cs typeface="Times New Roman"/>
              </a:rPr>
              <a:t> </a:t>
            </a:r>
            <a:r>
              <a:rPr lang="en-US" sz="1200" spc="-5" dirty="0">
                <a:latin typeface="Times New Roman"/>
                <a:cs typeface="Times New Roman"/>
              </a:rPr>
              <a:t>int</a:t>
            </a:r>
            <a:r>
              <a:rPr lang="en-US" sz="1200" spc="-15" dirty="0">
                <a:latin typeface="Times New Roman"/>
                <a:cs typeface="Times New Roman"/>
              </a:rPr>
              <a:t>e</a:t>
            </a:r>
            <a:r>
              <a:rPr lang="en-US" sz="1200" spc="-5" dirty="0">
                <a:latin typeface="Times New Roman"/>
                <a:cs typeface="Times New Roman"/>
              </a:rPr>
              <a:t>lligent</a:t>
            </a:r>
            <a:r>
              <a:rPr lang="en-US" sz="1200" spc="90" dirty="0">
                <a:latin typeface="Times New Roman"/>
                <a:cs typeface="Times New Roman"/>
              </a:rPr>
              <a:t> </a:t>
            </a:r>
            <a:r>
              <a:rPr lang="en-US" sz="1200" spc="-10" dirty="0">
                <a:latin typeface="Times New Roman"/>
                <a:cs typeface="Times New Roman"/>
              </a:rPr>
              <a:t>mat</a:t>
            </a:r>
            <a:r>
              <a:rPr lang="en-US" sz="1200" spc="-15" dirty="0">
                <a:latin typeface="Times New Roman"/>
                <a:cs typeface="Times New Roman"/>
              </a:rPr>
              <a:t>c</a:t>
            </a:r>
            <a:r>
              <a:rPr lang="en-US" sz="1200" spc="-10" dirty="0">
                <a:latin typeface="Times New Roman"/>
                <a:cs typeface="Times New Roman"/>
              </a:rPr>
              <a:t>hing</a:t>
            </a:r>
            <a:r>
              <a:rPr lang="en-US" sz="1200" spc="9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lg</a:t>
            </a:r>
            <a:r>
              <a:rPr lang="en-US" sz="1200" spc="-20" dirty="0">
                <a:latin typeface="Times New Roman"/>
                <a:cs typeface="Times New Roman"/>
              </a:rPr>
              <a:t>o</a:t>
            </a:r>
            <a:r>
              <a:rPr lang="en-US" sz="1200" spc="-10" dirty="0">
                <a:latin typeface="Times New Roman"/>
                <a:cs typeface="Times New Roman"/>
              </a:rPr>
              <a:t>rithm</a:t>
            </a:r>
            <a:r>
              <a:rPr lang="en-US" sz="1200" dirty="0">
                <a:latin typeface="Times New Roman"/>
                <a:cs typeface="Times New Roman"/>
              </a:rPr>
              <a:t>s </a:t>
            </a:r>
            <a:r>
              <a:rPr lang="en-US" sz="1200" spc="-5" dirty="0">
                <a:latin typeface="Times New Roman"/>
                <a:cs typeface="Times New Roman"/>
              </a:rPr>
              <a:t>le</a:t>
            </a:r>
            <a:r>
              <a:rPr lang="en-US" sz="1200" spc="-20" dirty="0">
                <a:latin typeface="Times New Roman"/>
                <a:cs typeface="Times New Roman"/>
              </a:rPr>
              <a:t>a</a:t>
            </a:r>
            <a:r>
              <a:rPr lang="en-US" sz="1200" dirty="0">
                <a:latin typeface="Times New Roman"/>
                <a:cs typeface="Times New Roman"/>
              </a:rPr>
              <a:t>ds</a:t>
            </a:r>
            <a:r>
              <a:rPr lang="en-US" sz="1200" spc="35" dirty="0">
                <a:latin typeface="Times New Roman"/>
                <a:cs typeface="Times New Roman"/>
              </a:rPr>
              <a:t> </a:t>
            </a:r>
            <a:r>
              <a:rPr lang="en-US" sz="1200" spc="-5" dirty="0">
                <a:latin typeface="Times New Roman"/>
                <a:cs typeface="Times New Roman"/>
              </a:rPr>
              <a:t>to</a:t>
            </a:r>
            <a:r>
              <a:rPr lang="en-US" sz="1200" spc="35" dirty="0">
                <a:latin typeface="Times New Roman"/>
                <a:cs typeface="Times New Roman"/>
              </a:rPr>
              <a:t> </a:t>
            </a:r>
            <a:r>
              <a:rPr lang="en-US" sz="1200" spc="-10" dirty="0">
                <a:latin typeface="Times New Roman"/>
                <a:cs typeface="Times New Roman"/>
              </a:rPr>
              <a:t>mi</a:t>
            </a:r>
            <a:r>
              <a:rPr lang="en-US" sz="1200" spc="-5" dirty="0">
                <a:latin typeface="Times New Roman"/>
                <a:cs typeface="Times New Roman"/>
              </a:rPr>
              <a:t>sse</a:t>
            </a:r>
            <a:r>
              <a:rPr lang="en-US" sz="1200" dirty="0">
                <a:latin typeface="Times New Roman"/>
                <a:cs typeface="Times New Roman"/>
              </a:rPr>
              <a:t>d</a:t>
            </a:r>
            <a:r>
              <a:rPr lang="en-US" sz="1200" spc="3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onn</a:t>
            </a:r>
            <a:r>
              <a:rPr lang="en-US" sz="1200" spc="-5" dirty="0">
                <a:latin typeface="Times New Roman"/>
                <a:cs typeface="Times New Roman"/>
              </a:rPr>
              <a:t>e</a:t>
            </a:r>
            <a:r>
              <a:rPr lang="en-US" sz="1200" spc="-15" dirty="0">
                <a:latin typeface="Times New Roman"/>
                <a:cs typeface="Times New Roman"/>
              </a:rPr>
              <a:t>c</a:t>
            </a:r>
            <a:r>
              <a:rPr lang="en-US" sz="1200" spc="-5" dirty="0">
                <a:latin typeface="Times New Roman"/>
                <a:cs typeface="Times New Roman"/>
              </a:rPr>
              <a:t>ti</a:t>
            </a:r>
            <a:r>
              <a:rPr lang="en-US" sz="1200" dirty="0">
                <a:latin typeface="Times New Roman"/>
                <a:cs typeface="Times New Roman"/>
              </a:rPr>
              <a:t>ons</a:t>
            </a:r>
            <a:r>
              <a:rPr lang="en-US" sz="1200" spc="35" dirty="0">
                <a:latin typeface="Times New Roman"/>
                <a:cs typeface="Times New Roman"/>
              </a:rPr>
              <a:t> </a:t>
            </a:r>
            <a:r>
              <a:rPr lang="en-US" sz="1200" spc="-10" dirty="0">
                <a:latin typeface="Times New Roman"/>
                <a:cs typeface="Times New Roman"/>
              </a:rPr>
              <a:t>b</a:t>
            </a:r>
            <a:r>
              <a:rPr lang="en-US" sz="1200" spc="-15" dirty="0">
                <a:latin typeface="Times New Roman"/>
                <a:cs typeface="Times New Roman"/>
              </a:rPr>
              <a:t>e</a:t>
            </a:r>
            <a:r>
              <a:rPr lang="en-US" sz="1200" spc="-10" dirty="0">
                <a:latin typeface="Times New Roman"/>
                <a:cs typeface="Times New Roman"/>
              </a:rPr>
              <a:t>tw</a:t>
            </a:r>
            <a:r>
              <a:rPr lang="en-US" sz="1200" spc="-15" dirty="0">
                <a:latin typeface="Times New Roman"/>
                <a:cs typeface="Times New Roman"/>
              </a:rPr>
              <a:t>ee</a:t>
            </a:r>
            <a:r>
              <a:rPr lang="en-US" sz="1200" dirty="0">
                <a:latin typeface="Times New Roman"/>
                <a:cs typeface="Times New Roman"/>
              </a:rPr>
              <a:t>n</a:t>
            </a:r>
            <a:r>
              <a:rPr lang="en-US" sz="1200" spc="30" dirty="0">
                <a:latin typeface="Times New Roman"/>
                <a:cs typeface="Times New Roman"/>
              </a:rPr>
              <a:t> </a:t>
            </a:r>
            <a:r>
              <a:rPr lang="en-US" sz="1200" dirty="0">
                <a:latin typeface="Times New Roman"/>
                <a:cs typeface="Times New Roman"/>
              </a:rPr>
              <a:t>q</a:t>
            </a:r>
            <a:r>
              <a:rPr lang="en-US" sz="1200" spc="10" dirty="0">
                <a:latin typeface="Times New Roman"/>
                <a:cs typeface="Times New Roman"/>
              </a:rPr>
              <a:t>u</a:t>
            </a:r>
            <a:r>
              <a:rPr lang="en-US" sz="1200" spc="-15" dirty="0">
                <a:latin typeface="Times New Roman"/>
                <a:cs typeface="Times New Roman"/>
              </a:rPr>
              <a:t>a</a:t>
            </a:r>
            <a:r>
              <a:rPr lang="en-US" sz="1200" spc="-5" dirty="0">
                <a:latin typeface="Times New Roman"/>
                <a:cs typeface="Times New Roman"/>
              </a:rPr>
              <a:t>lifi</a:t>
            </a:r>
            <a:r>
              <a:rPr lang="en-US" sz="1200" spc="-20" dirty="0">
                <a:latin typeface="Times New Roman"/>
                <a:cs typeface="Times New Roman"/>
              </a:rPr>
              <a:t>e</a:t>
            </a:r>
            <a:r>
              <a:rPr lang="en-US" sz="1200" dirty="0">
                <a:latin typeface="Times New Roman"/>
                <a:cs typeface="Times New Roman"/>
              </a:rPr>
              <a:t>d</a:t>
            </a:r>
            <a:r>
              <a:rPr lang="en-US" sz="1200" spc="30" dirty="0">
                <a:latin typeface="Times New Roman"/>
                <a:cs typeface="Times New Roman"/>
              </a:rPr>
              <a:t> </a:t>
            </a:r>
            <a:r>
              <a:rPr lang="en-US" sz="1200" spc="-5" dirty="0">
                <a:latin typeface="Times New Roman"/>
                <a:cs typeface="Times New Roman"/>
              </a:rPr>
              <a:t>candidat</a:t>
            </a:r>
            <a:r>
              <a:rPr lang="en-US" sz="1200" spc="-15" dirty="0">
                <a:latin typeface="Times New Roman"/>
                <a:cs typeface="Times New Roman"/>
              </a:rPr>
              <a:t>e</a:t>
            </a:r>
            <a:r>
              <a:rPr lang="en-US" sz="1200" dirty="0">
                <a:latin typeface="Times New Roman"/>
                <a:cs typeface="Times New Roman"/>
              </a:rPr>
              <a:t>s</a:t>
            </a:r>
            <a:r>
              <a:rPr lang="en-US" sz="1200" spc="3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3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p</a:t>
            </a:r>
            <a:r>
              <a:rPr lang="en-US" sz="1200" spc="10" dirty="0">
                <a:latin typeface="Times New Roman"/>
                <a:cs typeface="Times New Roman"/>
              </a:rPr>
              <a:t>p</a:t>
            </a:r>
            <a:r>
              <a:rPr lang="en-US" sz="1200" dirty="0">
                <a:latin typeface="Times New Roman"/>
                <a:cs typeface="Times New Roman"/>
              </a:rPr>
              <a:t>rop</a:t>
            </a:r>
            <a:r>
              <a:rPr lang="en-US" sz="1200" spc="-10" dirty="0">
                <a:latin typeface="Times New Roman"/>
                <a:cs typeface="Times New Roman"/>
              </a:rPr>
              <a:t>r</a:t>
            </a:r>
            <a:r>
              <a:rPr lang="en-US" sz="1200" spc="-5" dirty="0">
                <a:latin typeface="Times New Roman"/>
                <a:cs typeface="Times New Roman"/>
              </a:rPr>
              <a:t>iate</a:t>
            </a:r>
            <a:r>
              <a:rPr lang="en-US" sz="1200" spc="40" dirty="0">
                <a:latin typeface="Times New Roman"/>
                <a:cs typeface="Times New Roman"/>
              </a:rPr>
              <a:t> </a:t>
            </a:r>
            <a:r>
              <a:rPr lang="en-US" sz="1200" spc="-5" dirty="0">
                <a:latin typeface="Times New Roman"/>
                <a:cs typeface="Times New Roman"/>
              </a:rPr>
              <a:t>positi</a:t>
            </a:r>
            <a:r>
              <a:rPr lang="en-US" sz="1200" dirty="0">
                <a:latin typeface="Times New Roman"/>
                <a:cs typeface="Times New Roman"/>
              </a:rPr>
              <a:t>ons.</a:t>
            </a:r>
            <a:r>
              <a:rPr lang="en-US" sz="1200" spc="35" dirty="0">
                <a:latin typeface="Times New Roman"/>
                <a:cs typeface="Times New Roman"/>
              </a:rPr>
              <a:t> </a:t>
            </a:r>
            <a:r>
              <a:rPr lang="en-US" sz="1200" spc="-10" dirty="0">
                <a:latin typeface="Times New Roman"/>
                <a:cs typeface="Times New Roman"/>
              </a:rPr>
              <a:t>Both</a:t>
            </a:r>
            <a:r>
              <a:rPr lang="en-US" sz="1200" spc="35" dirty="0">
                <a:latin typeface="Times New Roman"/>
                <a:cs typeface="Times New Roman"/>
              </a:rPr>
              <a:t> </a:t>
            </a:r>
            <a:r>
              <a:rPr lang="en-US" sz="1200" spc="-10" dirty="0">
                <a:latin typeface="Times New Roman"/>
                <a:cs typeface="Times New Roman"/>
              </a:rPr>
              <a:t>job</a:t>
            </a:r>
            <a:r>
              <a:rPr lang="en-US" sz="1200" spc="35"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a:t>
            </a:r>
            <a:r>
              <a:rPr lang="en-US" sz="1200" spc="3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 </a:t>
            </a:r>
            <a:r>
              <a:rPr lang="en-US" sz="1200" spc="-15" dirty="0">
                <a:latin typeface="Times New Roman"/>
                <a:cs typeface="Times New Roman"/>
              </a:rPr>
              <a:t>e</a:t>
            </a:r>
            <a:r>
              <a:rPr lang="en-US" sz="1200" spc="-10" dirty="0">
                <a:latin typeface="Times New Roman"/>
                <a:cs typeface="Times New Roman"/>
              </a:rPr>
              <a:t>mploy</a:t>
            </a:r>
            <a:r>
              <a:rPr lang="en-US" sz="1200" spc="-15" dirty="0">
                <a:latin typeface="Times New Roman"/>
                <a:cs typeface="Times New Roman"/>
              </a:rPr>
              <a:t>e</a:t>
            </a:r>
            <a:r>
              <a:rPr lang="en-US" sz="1200" dirty="0">
                <a:latin typeface="Times New Roman"/>
                <a:cs typeface="Times New Roman"/>
              </a:rPr>
              <a:t>rs</a:t>
            </a:r>
            <a:r>
              <a:rPr lang="en-US" sz="1200" spc="5" dirty="0">
                <a:latin typeface="Times New Roman"/>
                <a:cs typeface="Times New Roman"/>
              </a:rPr>
              <a:t> </a:t>
            </a:r>
            <a:r>
              <a:rPr lang="en-US" sz="1200" spc="-5" dirty="0">
                <a:latin typeface="Times New Roman"/>
                <a:cs typeface="Times New Roman"/>
              </a:rPr>
              <a:t>la</a:t>
            </a:r>
            <a:r>
              <a:rPr lang="en-US" sz="1200" spc="-20" dirty="0">
                <a:latin typeface="Times New Roman"/>
                <a:cs typeface="Times New Roman"/>
              </a:rPr>
              <a:t>c</a:t>
            </a:r>
            <a:r>
              <a:rPr lang="en-US" sz="1200" dirty="0">
                <a:latin typeface="Times New Roman"/>
                <a:cs typeface="Times New Roman"/>
              </a:rPr>
              <a:t>k</a:t>
            </a:r>
            <a:r>
              <a:rPr lang="en-US" sz="1200" spc="10" dirty="0">
                <a:latin typeface="Times New Roman"/>
                <a:cs typeface="Times New Roman"/>
              </a:rPr>
              <a:t> </a:t>
            </a:r>
            <a:r>
              <a:rPr lang="en-US" sz="1200" spc="5" dirty="0">
                <a:latin typeface="Times New Roman"/>
                <a:cs typeface="Times New Roman"/>
              </a:rPr>
              <a:t>r</a:t>
            </a:r>
            <a:r>
              <a:rPr lang="en-US" sz="1200" spc="-15" dirty="0">
                <a:latin typeface="Times New Roman"/>
                <a:cs typeface="Times New Roman"/>
              </a:rPr>
              <a:t>ea</a:t>
            </a:r>
            <a:r>
              <a:rPr lang="en-US" sz="1200" dirty="0">
                <a:latin typeface="Times New Roman"/>
                <a:cs typeface="Times New Roman"/>
              </a:rPr>
              <a:t>l</a:t>
            </a:r>
            <a:r>
              <a:rPr lang="en-US" sz="1200" spc="-5" dirty="0">
                <a:latin typeface="Times New Roman"/>
                <a:cs typeface="Times New Roman"/>
              </a:rPr>
              <a:t>-</a:t>
            </a:r>
            <a:r>
              <a:rPr lang="en-US" sz="1200" spc="-10" dirty="0">
                <a:latin typeface="Times New Roman"/>
                <a:cs typeface="Times New Roman"/>
              </a:rPr>
              <a:t>time</a:t>
            </a:r>
            <a:r>
              <a:rPr lang="en-US" sz="1200" spc="2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ommunic</a:t>
            </a:r>
            <a:r>
              <a:rPr lang="en-US" sz="1200" spc="-20"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a:t>
            </a:r>
            <a:r>
              <a:rPr lang="en-US" sz="1200" spc="1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h</a:t>
            </a:r>
            <a:r>
              <a:rPr lang="en-US" sz="1200" spc="-15" dirty="0">
                <a:latin typeface="Times New Roman"/>
                <a:cs typeface="Times New Roman"/>
              </a:rPr>
              <a:t>a</a:t>
            </a:r>
            <a:r>
              <a:rPr lang="en-US" sz="1200" spc="-10" dirty="0">
                <a:latin typeface="Times New Roman"/>
                <a:cs typeface="Times New Roman"/>
              </a:rPr>
              <a:t>nn</a:t>
            </a:r>
            <a:r>
              <a:rPr lang="en-US" sz="1200" spc="-15" dirty="0">
                <a:latin typeface="Times New Roman"/>
                <a:cs typeface="Times New Roman"/>
              </a:rPr>
              <a:t>e</a:t>
            </a:r>
            <a:r>
              <a:rPr lang="en-US" sz="1200" spc="-5" dirty="0">
                <a:latin typeface="Times New Roman"/>
                <a:cs typeface="Times New Roman"/>
              </a:rPr>
              <a:t>ls</a:t>
            </a:r>
            <a:r>
              <a:rPr lang="en-US" sz="1200" spc="2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2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dirty="0">
                <a:latin typeface="Times New Roman"/>
                <a:cs typeface="Times New Roman"/>
              </a:rPr>
              <a:t>on</a:t>
            </a:r>
            <a:r>
              <a:rPr lang="en-US" sz="1200" spc="10" dirty="0">
                <a:latin typeface="Times New Roman"/>
                <a:cs typeface="Times New Roman"/>
              </a:rPr>
              <a:t> </a:t>
            </a:r>
            <a:r>
              <a:rPr lang="en-US" sz="1200" spc="-5" dirty="0">
                <a:latin typeface="Times New Roman"/>
                <a:cs typeface="Times New Roman"/>
              </a:rPr>
              <a:t>tra</a:t>
            </a:r>
            <a:r>
              <a:rPr lang="en-US" sz="1200" spc="-15" dirty="0">
                <a:latin typeface="Times New Roman"/>
                <a:cs typeface="Times New Roman"/>
              </a:rPr>
              <a:t>c</a:t>
            </a:r>
            <a:r>
              <a:rPr lang="en-US" sz="1200" spc="-10" dirty="0">
                <a:latin typeface="Times New Roman"/>
                <a:cs typeface="Times New Roman"/>
              </a:rPr>
              <a:t>king</a:t>
            </a:r>
            <a:r>
              <a:rPr lang="en-US" sz="1200" spc="10" dirty="0">
                <a:latin typeface="Times New Roman"/>
                <a:cs typeface="Times New Roman"/>
              </a:rPr>
              <a:t> </a:t>
            </a:r>
            <a:r>
              <a:rPr lang="en-US" sz="1200" spc="-15" dirty="0">
                <a:latin typeface="Times New Roman"/>
                <a:cs typeface="Times New Roman"/>
              </a:rPr>
              <a:t>ca</a:t>
            </a:r>
            <a:r>
              <a:rPr lang="en-US" sz="1200" spc="-10" dirty="0">
                <a:latin typeface="Times New Roman"/>
                <a:cs typeface="Times New Roman"/>
              </a:rPr>
              <a:t>p</a:t>
            </a:r>
            <a:r>
              <a:rPr lang="en-US" sz="1200" spc="-15" dirty="0">
                <a:latin typeface="Times New Roman"/>
                <a:cs typeface="Times New Roman"/>
              </a:rPr>
              <a:t>a</a:t>
            </a:r>
            <a:r>
              <a:rPr lang="en-US" sz="1200" spc="-5" dirty="0">
                <a:latin typeface="Times New Roman"/>
                <a:cs typeface="Times New Roman"/>
              </a:rPr>
              <a:t>bilities.</a:t>
            </a:r>
            <a:r>
              <a:rPr lang="en-US" sz="1200" spc="5" dirty="0">
                <a:latin typeface="Times New Roman"/>
                <a:cs typeface="Times New Roman"/>
              </a:rPr>
              <a:t> </a:t>
            </a:r>
            <a:r>
              <a:rPr lang="en-US" sz="1200" dirty="0">
                <a:latin typeface="Times New Roman"/>
                <a:cs typeface="Times New Roman"/>
              </a:rPr>
              <a:t>S</a:t>
            </a:r>
            <a:r>
              <a:rPr lang="en-US" sz="1200" spc="-15" dirty="0">
                <a:latin typeface="Times New Roman"/>
                <a:cs typeface="Times New Roman"/>
              </a:rPr>
              <a:t>ec</a:t>
            </a:r>
            <a:r>
              <a:rPr lang="en-US" sz="1200" spc="-5" dirty="0">
                <a:latin typeface="Times New Roman"/>
                <a:cs typeface="Times New Roman"/>
              </a:rPr>
              <a:t>urity</a:t>
            </a:r>
            <a:r>
              <a:rPr lang="en-US" sz="1200" spc="10" dirty="0">
                <a:latin typeface="Times New Roman"/>
                <a:cs typeface="Times New Roman"/>
              </a:rPr>
              <a:t> </a:t>
            </a:r>
            <a:r>
              <a:rPr lang="en-US" sz="1200" spc="-15" dirty="0">
                <a:latin typeface="Times New Roman"/>
                <a:cs typeface="Times New Roman"/>
              </a:rPr>
              <a:t>c</a:t>
            </a:r>
            <a:r>
              <a:rPr lang="en-US" sz="1200" dirty="0">
                <a:latin typeface="Times New Roman"/>
                <a:cs typeface="Times New Roman"/>
              </a:rPr>
              <a:t>o</a:t>
            </a:r>
            <a:r>
              <a:rPr lang="en-US" sz="1200" spc="10" dirty="0">
                <a:latin typeface="Times New Roman"/>
                <a:cs typeface="Times New Roman"/>
              </a:rPr>
              <a:t>n</a:t>
            </a:r>
            <a:r>
              <a:rPr lang="en-US" sz="1200" spc="-15" dirty="0">
                <a:latin typeface="Times New Roman"/>
                <a:cs typeface="Times New Roman"/>
              </a:rPr>
              <a:t>ce</a:t>
            </a:r>
            <a:r>
              <a:rPr lang="en-US" sz="1200" dirty="0">
                <a:latin typeface="Times New Roman"/>
                <a:cs typeface="Times New Roman"/>
              </a:rPr>
              <a:t>rns </a:t>
            </a:r>
            <a:r>
              <a:rPr lang="en-US" sz="1200" spc="-5" dirty="0">
                <a:latin typeface="Times New Roman"/>
                <a:cs typeface="Times New Roman"/>
              </a:rPr>
              <a:t>r</a:t>
            </a:r>
            <a:r>
              <a:rPr lang="en-US" sz="1200" spc="-20" dirty="0">
                <a:latin typeface="Times New Roman"/>
                <a:cs typeface="Times New Roman"/>
              </a:rPr>
              <a:t>e</a:t>
            </a:r>
            <a:r>
              <a:rPr lang="en-US" sz="1200" spc="-10" dirty="0">
                <a:latin typeface="Times New Roman"/>
                <a:cs typeface="Times New Roman"/>
              </a:rPr>
              <a:t>g</a:t>
            </a:r>
            <a:r>
              <a:rPr lang="en-US" sz="1200" spc="-15" dirty="0">
                <a:latin typeface="Times New Roman"/>
                <a:cs typeface="Times New Roman"/>
              </a:rPr>
              <a:t>a</a:t>
            </a:r>
            <a:r>
              <a:rPr lang="en-US" sz="1200" spc="-5" dirty="0">
                <a:latin typeface="Times New Roman"/>
                <a:cs typeface="Times New Roman"/>
              </a:rPr>
              <a:t>rding</a:t>
            </a:r>
            <a:r>
              <a:rPr lang="en-US" sz="1200" spc="20" dirty="0">
                <a:latin typeface="Times New Roman"/>
                <a:cs typeface="Times New Roman"/>
              </a:rPr>
              <a:t> </a:t>
            </a:r>
            <a:r>
              <a:rPr lang="en-US" sz="1200" spc="-10" dirty="0">
                <a:latin typeface="Times New Roman"/>
                <a:cs typeface="Times New Roman"/>
              </a:rPr>
              <a:t>p</a:t>
            </a:r>
            <a:r>
              <a:rPr lang="en-US" sz="1200" spc="-5" dirty="0">
                <a:latin typeface="Times New Roman"/>
                <a:cs typeface="Times New Roman"/>
              </a:rPr>
              <a:t>e</a:t>
            </a:r>
            <a:r>
              <a:rPr lang="en-US" sz="1200" dirty="0">
                <a:latin typeface="Times New Roman"/>
                <a:cs typeface="Times New Roman"/>
              </a:rPr>
              <a:t>rson</a:t>
            </a:r>
            <a:r>
              <a:rPr lang="en-US" sz="1200" spc="-10" dirty="0">
                <a:latin typeface="Times New Roman"/>
                <a:cs typeface="Times New Roman"/>
              </a:rPr>
              <a:t>a</a:t>
            </a:r>
            <a:r>
              <a:rPr lang="en-US" sz="1200" spc="-5" dirty="0">
                <a:latin typeface="Times New Roman"/>
                <a:cs typeface="Times New Roman"/>
              </a:rPr>
              <a:t>l</a:t>
            </a:r>
            <a:r>
              <a:rPr lang="en-US" sz="1200" spc="25"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a</a:t>
            </a:r>
            <a:r>
              <a:rPr lang="en-US" sz="1200" spc="-5" dirty="0">
                <a:latin typeface="Times New Roman"/>
                <a:cs typeface="Times New Roman"/>
              </a:rPr>
              <a:t>ta</a:t>
            </a:r>
            <a:r>
              <a:rPr lang="en-US" sz="1200" spc="20" dirty="0">
                <a:latin typeface="Times New Roman"/>
                <a:cs typeface="Times New Roman"/>
              </a:rPr>
              <a:t> </a:t>
            </a:r>
            <a:r>
              <a:rPr lang="en-US" sz="1200" spc="-5" dirty="0">
                <a:latin typeface="Times New Roman"/>
                <a:cs typeface="Times New Roman"/>
              </a:rPr>
              <a:t>a</a:t>
            </a:r>
            <a:r>
              <a:rPr lang="en-US" sz="1200" dirty="0">
                <a:latin typeface="Times New Roman"/>
                <a:cs typeface="Times New Roman"/>
              </a:rPr>
              <a:t>nd</a:t>
            </a:r>
            <a:r>
              <a:rPr lang="en-US" sz="1200" spc="20" dirty="0">
                <a:latin typeface="Times New Roman"/>
                <a:cs typeface="Times New Roman"/>
              </a:rPr>
              <a:t> </a:t>
            </a:r>
            <a:r>
              <a:rPr lang="en-US" sz="1200" dirty="0">
                <a:latin typeface="Times New Roman"/>
                <a:cs typeface="Times New Roman"/>
              </a:rPr>
              <a:t>f</a:t>
            </a:r>
            <a:r>
              <a:rPr lang="en-US" sz="1200" spc="-10" dirty="0">
                <a:latin typeface="Times New Roman"/>
                <a:cs typeface="Times New Roman"/>
              </a:rPr>
              <a:t>r</a:t>
            </a:r>
            <a:r>
              <a:rPr lang="en-US" sz="1200" spc="-15" dirty="0">
                <a:latin typeface="Times New Roman"/>
                <a:cs typeface="Times New Roman"/>
              </a:rPr>
              <a:t>a</a:t>
            </a:r>
            <a:r>
              <a:rPr lang="en-US" sz="1200" spc="-10" dirty="0">
                <a:latin typeface="Times New Roman"/>
                <a:cs typeface="Times New Roman"/>
              </a:rPr>
              <a:t>udulent</a:t>
            </a:r>
            <a:r>
              <a:rPr lang="en-US" sz="1200" spc="20" dirty="0">
                <a:latin typeface="Times New Roman"/>
                <a:cs typeface="Times New Roman"/>
              </a:rPr>
              <a:t> </a:t>
            </a:r>
            <a:r>
              <a:rPr lang="en-US" sz="1200" spc="-5" dirty="0">
                <a:latin typeface="Times New Roman"/>
                <a:cs typeface="Times New Roman"/>
              </a:rPr>
              <a:t>li</a:t>
            </a:r>
            <a:r>
              <a:rPr lang="en-US" sz="1200" spc="-10" dirty="0">
                <a:latin typeface="Times New Roman"/>
                <a:cs typeface="Times New Roman"/>
              </a:rPr>
              <a:t>st</a:t>
            </a:r>
            <a:r>
              <a:rPr lang="en-US" sz="1200" dirty="0">
                <a:latin typeface="Times New Roman"/>
                <a:cs typeface="Times New Roman"/>
              </a:rPr>
              <a:t>ings</a:t>
            </a:r>
            <a:r>
              <a:rPr lang="en-US" sz="1200" spc="20" dirty="0">
                <a:latin typeface="Times New Roman"/>
                <a:cs typeface="Times New Roman"/>
              </a:rPr>
              <a:t> </a:t>
            </a:r>
            <a:r>
              <a:rPr lang="en-US" sz="1200" dirty="0">
                <a:latin typeface="Times New Roman"/>
                <a:cs typeface="Times New Roman"/>
              </a:rPr>
              <a:t>fu</a:t>
            </a:r>
            <a:r>
              <a:rPr lang="en-US" sz="1200" spc="-10" dirty="0">
                <a:latin typeface="Times New Roman"/>
                <a:cs typeface="Times New Roman"/>
              </a:rPr>
              <a:t>r</a:t>
            </a:r>
            <a:r>
              <a:rPr lang="en-US" sz="1200" spc="-5" dirty="0">
                <a:latin typeface="Times New Roman"/>
                <a:cs typeface="Times New Roman"/>
              </a:rPr>
              <a:t>ther</a:t>
            </a:r>
            <a:r>
              <a:rPr lang="en-US" sz="1200" spc="15"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omplic</a:t>
            </a:r>
            <a:r>
              <a:rPr lang="en-US" sz="1200" spc="-20" dirty="0">
                <a:latin typeface="Times New Roman"/>
                <a:cs typeface="Times New Roman"/>
              </a:rPr>
              <a:t>a</a:t>
            </a:r>
            <a:r>
              <a:rPr lang="en-US" sz="1200" spc="-5" dirty="0">
                <a:latin typeface="Times New Roman"/>
                <a:cs typeface="Times New Roman"/>
              </a:rPr>
              <a:t>te</a:t>
            </a:r>
            <a:r>
              <a:rPr lang="en-US" sz="1200" spc="20" dirty="0">
                <a:latin typeface="Times New Roman"/>
                <a:cs typeface="Times New Roman"/>
              </a:rPr>
              <a:t> </a:t>
            </a:r>
            <a:r>
              <a:rPr lang="en-US" sz="1200" spc="-5" dirty="0">
                <a:latin typeface="Times New Roman"/>
                <a:cs typeface="Times New Roman"/>
              </a:rPr>
              <a:t>the</a:t>
            </a:r>
            <a:r>
              <a:rPr lang="en-US" sz="1200" spc="20" dirty="0">
                <a:latin typeface="Times New Roman"/>
                <a:cs typeface="Times New Roman"/>
              </a:rPr>
              <a:t> </a:t>
            </a:r>
            <a:r>
              <a:rPr lang="en-US" sz="1200" spc="-5" dirty="0">
                <a:latin typeface="Times New Roman"/>
                <a:cs typeface="Times New Roman"/>
              </a:rPr>
              <a:t>digital</a:t>
            </a:r>
            <a:r>
              <a:rPr lang="en-US" sz="1200" spc="20"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5" dirty="0">
                <a:latin typeface="Times New Roman"/>
                <a:cs typeface="Times New Roman"/>
              </a:rPr>
              <a:t>c</a:t>
            </a:r>
            <a:r>
              <a:rPr lang="en-US" sz="1200" spc="-10" dirty="0">
                <a:latin typeface="Times New Roman"/>
                <a:cs typeface="Times New Roman"/>
              </a:rPr>
              <a:t>ruitm</a:t>
            </a:r>
            <a:r>
              <a:rPr lang="en-US" sz="1200" spc="-15" dirty="0">
                <a:latin typeface="Times New Roman"/>
                <a:cs typeface="Times New Roman"/>
              </a:rPr>
              <a:t>e</a:t>
            </a:r>
            <a:r>
              <a:rPr lang="en-US" sz="1200" spc="-5" dirty="0">
                <a:latin typeface="Times New Roman"/>
                <a:cs typeface="Times New Roman"/>
              </a:rPr>
              <a:t>nt</a:t>
            </a:r>
            <a:r>
              <a:rPr lang="en-US" sz="1200" spc="25" dirty="0">
                <a:latin typeface="Times New Roman"/>
                <a:cs typeface="Times New Roman"/>
              </a:rPr>
              <a:t> </a:t>
            </a:r>
            <a:r>
              <a:rPr lang="en-US" sz="1200" spc="-10" dirty="0">
                <a:latin typeface="Times New Roman"/>
                <a:cs typeface="Times New Roman"/>
              </a:rPr>
              <a:t>landsc</a:t>
            </a:r>
            <a:r>
              <a:rPr lang="en-US" sz="1200" spc="-15" dirty="0">
                <a:latin typeface="Times New Roman"/>
                <a:cs typeface="Times New Roman"/>
              </a:rPr>
              <a:t>a</a:t>
            </a:r>
            <a:r>
              <a:rPr lang="en-US" sz="1200" spc="-10" dirty="0">
                <a:latin typeface="Times New Roman"/>
                <a:cs typeface="Times New Roman"/>
              </a:rPr>
              <a:t>p</a:t>
            </a:r>
            <a:r>
              <a:rPr lang="en-US" sz="1200" spc="-15" dirty="0">
                <a:latin typeface="Times New Roman"/>
                <a:cs typeface="Times New Roman"/>
              </a:rPr>
              <a:t>e</a:t>
            </a:r>
            <a:r>
              <a:rPr lang="en-US" sz="1200" dirty="0">
                <a:latin typeface="Times New Roman"/>
                <a:cs typeface="Times New Roman"/>
              </a:rPr>
              <a:t>.</a:t>
            </a:r>
            <a:r>
              <a:rPr lang="en-US" sz="1200" spc="30" dirty="0">
                <a:latin typeface="Times New Roman"/>
                <a:cs typeface="Times New Roman"/>
              </a:rPr>
              <a:t> </a:t>
            </a:r>
            <a:r>
              <a:rPr lang="en-US" sz="1200" spc="-10" dirty="0">
                <a:latin typeface="Times New Roman"/>
                <a:cs typeface="Times New Roman"/>
              </a:rPr>
              <a:t>Th</a:t>
            </a:r>
            <a:r>
              <a:rPr lang="en-US" sz="1200" spc="-20" dirty="0">
                <a:latin typeface="Times New Roman"/>
                <a:cs typeface="Times New Roman"/>
              </a:rPr>
              <a:t>e</a:t>
            </a:r>
            <a:r>
              <a:rPr lang="en-US" sz="1200" spc="-5" dirty="0">
                <a:latin typeface="Times New Roman"/>
                <a:cs typeface="Times New Roman"/>
              </a:rPr>
              <a:t>se </a:t>
            </a:r>
            <a:r>
              <a:rPr lang="en-US" sz="1200" spc="-15" dirty="0">
                <a:latin typeface="Times New Roman"/>
                <a:cs typeface="Times New Roman"/>
              </a:rPr>
              <a:t>c</a:t>
            </a:r>
            <a:r>
              <a:rPr lang="en-US" sz="1200" spc="-10" dirty="0">
                <a:latin typeface="Times New Roman"/>
                <a:cs typeface="Times New Roman"/>
              </a:rPr>
              <a:t>umul</a:t>
            </a:r>
            <a:r>
              <a:rPr lang="en-US" sz="1200" spc="-15" dirty="0">
                <a:latin typeface="Times New Roman"/>
                <a:cs typeface="Times New Roman"/>
              </a:rPr>
              <a:t>a</a:t>
            </a:r>
            <a:r>
              <a:rPr lang="en-US" sz="1200" spc="-5" dirty="0">
                <a:latin typeface="Times New Roman"/>
                <a:cs typeface="Times New Roman"/>
              </a:rPr>
              <a:t>tive</a:t>
            </a:r>
            <a:r>
              <a:rPr lang="en-US" sz="1200" spc="5"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h</a:t>
            </a:r>
            <a:r>
              <a:rPr lang="en-US" sz="1200" spc="-15" dirty="0">
                <a:latin typeface="Times New Roman"/>
                <a:cs typeface="Times New Roman"/>
              </a:rPr>
              <a:t>a</a:t>
            </a:r>
            <a:r>
              <a:rPr lang="en-US" sz="1200" spc="-5" dirty="0">
                <a:latin typeface="Times New Roman"/>
                <a:cs typeface="Times New Roman"/>
              </a:rPr>
              <a:t>ll</a:t>
            </a:r>
            <a:r>
              <a:rPr lang="en-US" sz="1200" spc="-15" dirty="0">
                <a:latin typeface="Times New Roman"/>
                <a:cs typeface="Times New Roman"/>
              </a:rPr>
              <a:t>e</a:t>
            </a:r>
            <a:r>
              <a:rPr lang="en-US" sz="1200" spc="-10" dirty="0">
                <a:latin typeface="Times New Roman"/>
                <a:cs typeface="Times New Roman"/>
              </a:rPr>
              <a:t>ng</a:t>
            </a:r>
            <a:r>
              <a:rPr lang="en-US" sz="1200" spc="-15" dirty="0">
                <a:latin typeface="Times New Roman"/>
                <a:cs typeface="Times New Roman"/>
              </a:rPr>
              <a:t>e</a:t>
            </a:r>
            <a:r>
              <a:rPr lang="en-US" sz="1200" dirty="0">
                <a:latin typeface="Times New Roman"/>
                <a:cs typeface="Times New Roman"/>
              </a:rPr>
              <a:t>s</a:t>
            </a:r>
            <a:r>
              <a:rPr lang="en-US" sz="1200" spc="10" dirty="0">
                <a:latin typeface="Times New Roman"/>
                <a:cs typeface="Times New Roman"/>
              </a:rPr>
              <a:t> </a:t>
            </a:r>
            <a:r>
              <a:rPr lang="en-US" sz="1200" spc="5" dirty="0">
                <a:latin typeface="Times New Roman"/>
                <a:cs typeface="Times New Roman"/>
              </a:rPr>
              <a:t>r</a:t>
            </a:r>
            <a:r>
              <a:rPr lang="en-US" sz="1200" spc="-5" dirty="0">
                <a:latin typeface="Times New Roman"/>
                <a:cs typeface="Times New Roman"/>
              </a:rPr>
              <a:t>e</a:t>
            </a:r>
            <a:r>
              <a:rPr lang="en-US" sz="1200" spc="-10" dirty="0">
                <a:latin typeface="Times New Roman"/>
                <a:cs typeface="Times New Roman"/>
              </a:rPr>
              <a:t>sul</a:t>
            </a:r>
            <a:r>
              <a:rPr lang="en-US" sz="1200" spc="-5" dirty="0">
                <a:latin typeface="Times New Roman"/>
                <a:cs typeface="Times New Roman"/>
              </a:rPr>
              <a:t>t</a:t>
            </a:r>
            <a:r>
              <a:rPr lang="en-US" sz="1200" spc="15" dirty="0">
                <a:latin typeface="Times New Roman"/>
                <a:cs typeface="Times New Roman"/>
              </a:rPr>
              <a:t> </a:t>
            </a:r>
            <a:r>
              <a:rPr lang="en-US" sz="1200" spc="-5" dirty="0">
                <a:latin typeface="Times New Roman"/>
                <a:cs typeface="Times New Roman"/>
              </a:rPr>
              <a:t>in</a:t>
            </a:r>
            <a:r>
              <a:rPr lang="en-US" sz="1200" spc="10" dirty="0">
                <a:latin typeface="Times New Roman"/>
                <a:cs typeface="Times New Roman"/>
              </a:rPr>
              <a:t> </a:t>
            </a:r>
            <a:r>
              <a:rPr lang="en-US" sz="1200" spc="-10" dirty="0">
                <a:latin typeface="Times New Roman"/>
                <a:cs typeface="Times New Roman"/>
              </a:rPr>
              <a:t>prolong</a:t>
            </a:r>
            <a:r>
              <a:rPr lang="en-US" sz="1200" spc="-20" dirty="0">
                <a:latin typeface="Times New Roman"/>
                <a:cs typeface="Times New Roman"/>
              </a:rPr>
              <a:t>e</a:t>
            </a:r>
            <a:r>
              <a:rPr lang="en-US" sz="1200" dirty="0">
                <a:latin typeface="Times New Roman"/>
                <a:cs typeface="Times New Roman"/>
              </a:rPr>
              <a:t>d</a:t>
            </a:r>
            <a:r>
              <a:rPr lang="en-US" sz="1200" spc="10" dirty="0">
                <a:latin typeface="Times New Roman"/>
                <a:cs typeface="Times New Roman"/>
              </a:rPr>
              <a:t> </a:t>
            </a:r>
            <a:r>
              <a:rPr lang="en-US" sz="1200" spc="-5" dirty="0">
                <a:latin typeface="Times New Roman"/>
                <a:cs typeface="Times New Roman"/>
              </a:rPr>
              <a:t>hiring</a:t>
            </a:r>
            <a:r>
              <a:rPr lang="en-US" sz="1200" spc="10" dirty="0">
                <a:latin typeface="Times New Roman"/>
                <a:cs typeface="Times New Roman"/>
              </a:rPr>
              <a:t> </a:t>
            </a:r>
            <a:r>
              <a:rPr lang="en-US" sz="1200" spc="-30" dirty="0">
                <a:latin typeface="Times New Roman"/>
                <a:cs typeface="Times New Roman"/>
              </a:rPr>
              <a:t>c</a:t>
            </a:r>
            <a:r>
              <a:rPr lang="en-US" sz="1200" spc="-10" dirty="0">
                <a:latin typeface="Times New Roman"/>
                <a:cs typeface="Times New Roman"/>
              </a:rPr>
              <a:t>y</a:t>
            </a:r>
            <a:r>
              <a:rPr lang="en-US" sz="1200" spc="-15" dirty="0">
                <a:latin typeface="Times New Roman"/>
                <a:cs typeface="Times New Roman"/>
              </a:rPr>
              <a:t>c</a:t>
            </a:r>
            <a:r>
              <a:rPr lang="en-US" sz="1200" spc="-5" dirty="0">
                <a:latin typeface="Times New Roman"/>
                <a:cs typeface="Times New Roman"/>
              </a:rPr>
              <a:t>les,</a:t>
            </a:r>
            <a:r>
              <a:rPr lang="en-US" sz="1200" spc="5" dirty="0">
                <a:latin typeface="Times New Roman"/>
                <a:cs typeface="Times New Roman"/>
              </a:rPr>
              <a:t> </a:t>
            </a:r>
            <a:r>
              <a:rPr lang="en-US" sz="1200" spc="-5" dirty="0">
                <a:latin typeface="Times New Roman"/>
                <a:cs typeface="Times New Roman"/>
              </a:rPr>
              <a:t>inc</a:t>
            </a:r>
            <a:r>
              <a:rPr lang="en-US" sz="1200" spc="-15" dirty="0">
                <a:latin typeface="Times New Roman"/>
                <a:cs typeface="Times New Roman"/>
              </a:rPr>
              <a:t>r</a:t>
            </a:r>
            <a:r>
              <a:rPr lang="en-US" sz="1200" spc="-5" dirty="0">
                <a:latin typeface="Times New Roman"/>
                <a:cs typeface="Times New Roman"/>
              </a:rPr>
              <a:t>e</a:t>
            </a:r>
            <a:r>
              <a:rPr lang="en-US" sz="1200" spc="-15" dirty="0">
                <a:latin typeface="Times New Roman"/>
                <a:cs typeface="Times New Roman"/>
              </a:rPr>
              <a:t>a</a:t>
            </a:r>
            <a:r>
              <a:rPr lang="en-US" sz="1200" spc="-5" dirty="0">
                <a:latin typeface="Times New Roman"/>
                <a:cs typeface="Times New Roman"/>
              </a:rPr>
              <a:t>se</a:t>
            </a:r>
            <a:r>
              <a:rPr lang="en-US" sz="1200" dirty="0">
                <a:latin typeface="Times New Roman"/>
                <a:cs typeface="Times New Roman"/>
              </a:rPr>
              <a:t>d</a:t>
            </a:r>
            <a:r>
              <a:rPr lang="en-US" sz="1200" spc="10" dirty="0">
                <a:latin typeface="Times New Roman"/>
                <a:cs typeface="Times New Roman"/>
              </a:rPr>
              <a:t> </a:t>
            </a:r>
            <a:r>
              <a:rPr lang="en-US" sz="1200" spc="-5" dirty="0">
                <a:latin typeface="Times New Roman"/>
                <a:cs typeface="Times New Roman"/>
              </a:rPr>
              <a:t>re</a:t>
            </a:r>
            <a:r>
              <a:rPr lang="en-US" sz="1200" spc="-15" dirty="0">
                <a:latin typeface="Times New Roman"/>
                <a:cs typeface="Times New Roman"/>
              </a:rPr>
              <a:t>c</a:t>
            </a:r>
            <a:r>
              <a:rPr lang="en-US" sz="1200" spc="-10" dirty="0">
                <a:latin typeface="Times New Roman"/>
                <a:cs typeface="Times New Roman"/>
              </a:rPr>
              <a:t>ruitm</a:t>
            </a:r>
            <a:r>
              <a:rPr lang="en-US" sz="1200" spc="-15" dirty="0">
                <a:latin typeface="Times New Roman"/>
                <a:cs typeface="Times New Roman"/>
              </a:rPr>
              <a:t>e</a:t>
            </a:r>
            <a:r>
              <a:rPr lang="en-US" sz="1200" spc="-5" dirty="0">
                <a:latin typeface="Times New Roman"/>
                <a:cs typeface="Times New Roman"/>
              </a:rPr>
              <a:t>nt</a:t>
            </a:r>
            <a:r>
              <a:rPr lang="en-US" sz="1200" spc="10" dirty="0">
                <a:latin typeface="Times New Roman"/>
                <a:cs typeface="Times New Roman"/>
              </a:rPr>
              <a:t> </a:t>
            </a:r>
            <a:r>
              <a:rPr lang="en-US" sz="1200" spc="-15" dirty="0">
                <a:latin typeface="Times New Roman"/>
                <a:cs typeface="Times New Roman"/>
              </a:rPr>
              <a:t>c</a:t>
            </a:r>
            <a:r>
              <a:rPr lang="en-US" sz="1200" dirty="0">
                <a:latin typeface="Times New Roman"/>
                <a:cs typeface="Times New Roman"/>
              </a:rPr>
              <a:t>osts,</a:t>
            </a:r>
            <a:r>
              <a:rPr lang="en-US" sz="1200" spc="1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10" dirty="0">
                <a:latin typeface="Times New Roman"/>
                <a:cs typeface="Times New Roman"/>
              </a:rPr>
              <a:t> </a:t>
            </a:r>
            <a:r>
              <a:rPr lang="en-US" sz="1200" dirty="0">
                <a:latin typeface="Times New Roman"/>
                <a:cs typeface="Times New Roman"/>
              </a:rPr>
              <a:t>f</a:t>
            </a:r>
            <a:r>
              <a:rPr lang="en-US" sz="1200" spc="-10" dirty="0">
                <a:latin typeface="Times New Roman"/>
                <a:cs typeface="Times New Roman"/>
              </a:rPr>
              <a:t>r</a:t>
            </a:r>
            <a:r>
              <a:rPr lang="en-US" sz="1200" dirty="0">
                <a:latin typeface="Times New Roman"/>
                <a:cs typeface="Times New Roman"/>
              </a:rPr>
              <a:t>u</a:t>
            </a:r>
            <a:r>
              <a:rPr lang="en-US" sz="1200" spc="35" dirty="0">
                <a:latin typeface="Times New Roman"/>
                <a:cs typeface="Times New Roman"/>
              </a:rPr>
              <a:t>s</a:t>
            </a:r>
            <a:r>
              <a:rPr lang="en-US" sz="1200" spc="-5" dirty="0">
                <a:latin typeface="Times New Roman"/>
                <a:cs typeface="Times New Roman"/>
              </a:rPr>
              <a:t>tr</a:t>
            </a:r>
            <a:r>
              <a:rPr lang="en-US" sz="1200" spc="-20"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a:t>
            </a:r>
            <a:r>
              <a:rPr lang="en-US" sz="1200" spc="10" dirty="0">
                <a:latin typeface="Times New Roman"/>
                <a:cs typeface="Times New Roman"/>
              </a:rPr>
              <a:t> </a:t>
            </a:r>
            <a:r>
              <a:rPr lang="en-US" sz="1200" dirty="0">
                <a:latin typeface="Times New Roman"/>
                <a:cs typeface="Times New Roman"/>
              </a:rPr>
              <a:t>for </a:t>
            </a:r>
            <a:r>
              <a:rPr lang="en-US" sz="1200" spc="-15" dirty="0">
                <a:latin typeface="Times New Roman"/>
                <a:cs typeface="Times New Roman"/>
              </a:rPr>
              <a:t>a</a:t>
            </a:r>
            <a:r>
              <a:rPr lang="en-US" sz="1200" spc="-5" dirty="0">
                <a:latin typeface="Times New Roman"/>
                <a:cs typeface="Times New Roman"/>
              </a:rPr>
              <a:t>ll </a:t>
            </a:r>
            <a:r>
              <a:rPr lang="en-US" sz="1200" spc="-10" dirty="0">
                <a:latin typeface="Times New Roman"/>
                <a:cs typeface="Times New Roman"/>
              </a:rPr>
              <a:t>p</a:t>
            </a:r>
            <a:r>
              <a:rPr lang="en-US" sz="1200" spc="-15" dirty="0">
                <a:latin typeface="Times New Roman"/>
                <a:cs typeface="Times New Roman"/>
              </a:rPr>
              <a:t>a</a:t>
            </a:r>
            <a:r>
              <a:rPr lang="en-US" sz="1200" spc="-5" dirty="0">
                <a:latin typeface="Times New Roman"/>
                <a:cs typeface="Times New Roman"/>
              </a:rPr>
              <a:t>rti</a:t>
            </a:r>
            <a:r>
              <a:rPr lang="en-US" sz="1200" spc="-15" dirty="0">
                <a:latin typeface="Times New Roman"/>
                <a:cs typeface="Times New Roman"/>
              </a:rPr>
              <a:t>e</a:t>
            </a:r>
            <a:r>
              <a:rPr lang="en-US" sz="1200" dirty="0">
                <a:latin typeface="Times New Roman"/>
                <a:cs typeface="Times New Roman"/>
              </a:rPr>
              <a:t>s</a:t>
            </a:r>
            <a:r>
              <a:rPr lang="en-US" sz="1200" spc="20" dirty="0">
                <a:latin typeface="Times New Roman"/>
                <a:cs typeface="Times New Roman"/>
              </a:rPr>
              <a:t> </a:t>
            </a:r>
            <a:r>
              <a:rPr lang="en-US" sz="1200" spc="-10" dirty="0">
                <a:latin typeface="Times New Roman"/>
                <a:cs typeface="Times New Roman"/>
              </a:rPr>
              <a:t>involv</a:t>
            </a:r>
            <a:r>
              <a:rPr lang="en-US" sz="1200" spc="-15" dirty="0">
                <a:latin typeface="Times New Roman"/>
                <a:cs typeface="Times New Roman"/>
              </a:rPr>
              <a:t>e</a:t>
            </a:r>
            <a:r>
              <a:rPr lang="en-US" sz="1200" dirty="0">
                <a:latin typeface="Times New Roman"/>
                <a:cs typeface="Times New Roman"/>
              </a:rPr>
              <a:t>d</a:t>
            </a:r>
            <a:r>
              <a:rPr lang="en-US" sz="1200" spc="20" dirty="0">
                <a:latin typeface="Times New Roman"/>
                <a:cs typeface="Times New Roman"/>
              </a:rPr>
              <a:t> </a:t>
            </a:r>
            <a:r>
              <a:rPr lang="en-US" sz="1200" spc="-5" dirty="0">
                <a:latin typeface="Times New Roman"/>
                <a:cs typeface="Times New Roman"/>
              </a:rPr>
              <a:t>in</a:t>
            </a:r>
            <a:r>
              <a:rPr lang="en-US" sz="1200" spc="25" dirty="0">
                <a:latin typeface="Times New Roman"/>
                <a:cs typeface="Times New Roman"/>
              </a:rPr>
              <a:t> </a:t>
            </a:r>
            <a:r>
              <a:rPr lang="en-US" sz="1200" spc="-5" dirty="0">
                <a:latin typeface="Times New Roman"/>
                <a:cs typeface="Times New Roman"/>
              </a:rPr>
              <a:t>t</a:t>
            </a:r>
            <a:r>
              <a:rPr lang="en-US" sz="1200" dirty="0">
                <a:latin typeface="Times New Roman"/>
                <a:cs typeface="Times New Roman"/>
              </a:rPr>
              <a:t>h</a:t>
            </a:r>
            <a:r>
              <a:rPr lang="en-US" sz="1200" spc="-10" dirty="0">
                <a:latin typeface="Times New Roman"/>
                <a:cs typeface="Times New Roman"/>
              </a:rPr>
              <a:t>e</a:t>
            </a:r>
            <a:r>
              <a:rPr lang="en-US" sz="1200" spc="15" dirty="0">
                <a:latin typeface="Times New Roman"/>
                <a:cs typeface="Times New Roman"/>
              </a:rPr>
              <a:t> </a:t>
            </a:r>
            <a:r>
              <a:rPr lang="en-US" sz="1200" spc="-5" dirty="0">
                <a:latin typeface="Times New Roman"/>
                <a:cs typeface="Times New Roman"/>
              </a:rPr>
              <a:t>e</a:t>
            </a:r>
            <a:r>
              <a:rPr lang="en-US" sz="1200" spc="-10" dirty="0">
                <a:latin typeface="Times New Roman"/>
                <a:cs typeface="Times New Roman"/>
              </a:rPr>
              <a:t>mployment</a:t>
            </a:r>
            <a:r>
              <a:rPr lang="en-US" sz="1200" spc="20" dirty="0">
                <a:latin typeface="Times New Roman"/>
                <a:cs typeface="Times New Roman"/>
              </a:rPr>
              <a:t> </a:t>
            </a:r>
            <a:r>
              <a:rPr lang="en-US" sz="1200" spc="-10" dirty="0">
                <a:latin typeface="Times New Roman"/>
                <a:cs typeface="Times New Roman"/>
              </a:rPr>
              <a:t>pro</a:t>
            </a:r>
            <a:r>
              <a:rPr lang="en-US" sz="1200" spc="-20" dirty="0">
                <a:latin typeface="Times New Roman"/>
                <a:cs typeface="Times New Roman"/>
              </a:rPr>
              <a:t>c</a:t>
            </a:r>
            <a:r>
              <a:rPr lang="en-US" sz="1200" spc="-15" dirty="0">
                <a:latin typeface="Times New Roman"/>
                <a:cs typeface="Times New Roman"/>
              </a:rPr>
              <a:t>e</a:t>
            </a:r>
            <a:r>
              <a:rPr lang="en-US" sz="1200" spc="-5" dirty="0">
                <a:latin typeface="Times New Roman"/>
                <a:cs typeface="Times New Roman"/>
              </a:rPr>
              <a:t>ss</a:t>
            </a:r>
            <a:r>
              <a:rPr lang="en-US" sz="1200" dirty="0">
                <a:latin typeface="Times New Roman"/>
                <a:cs typeface="Times New Roman"/>
              </a:rPr>
              <a:t>,</a:t>
            </a:r>
            <a:r>
              <a:rPr lang="en-US" sz="1200" spc="35" dirty="0">
                <a:latin typeface="Times New Roman"/>
                <a:cs typeface="Times New Roman"/>
              </a:rPr>
              <a:t> </a:t>
            </a:r>
            <a:r>
              <a:rPr lang="en-US" sz="1200" spc="-15" dirty="0">
                <a:latin typeface="Times New Roman"/>
                <a:cs typeface="Times New Roman"/>
              </a:rPr>
              <a:t>c</a:t>
            </a:r>
            <a:r>
              <a:rPr lang="en-US" sz="1200" spc="-5" dirty="0">
                <a:latin typeface="Times New Roman"/>
                <a:cs typeface="Times New Roman"/>
              </a:rPr>
              <a:t>reati</a:t>
            </a:r>
            <a:r>
              <a:rPr lang="en-US" sz="1200" dirty="0">
                <a:latin typeface="Times New Roman"/>
                <a:cs typeface="Times New Roman"/>
              </a:rPr>
              <a:t>ng</a:t>
            </a:r>
            <a:r>
              <a:rPr lang="en-US" sz="1200" spc="20" dirty="0">
                <a:latin typeface="Times New Roman"/>
                <a:cs typeface="Times New Roman"/>
              </a:rPr>
              <a:t> </a:t>
            </a:r>
            <a:r>
              <a:rPr lang="en-US" sz="1200" spc="-10" dirty="0">
                <a:latin typeface="Times New Roman"/>
                <a:cs typeface="Times New Roman"/>
              </a:rPr>
              <a:t>a</a:t>
            </a:r>
            <a:r>
              <a:rPr lang="en-US" sz="1200" spc="15" dirty="0">
                <a:latin typeface="Times New Roman"/>
                <a:cs typeface="Times New Roman"/>
              </a:rPr>
              <a:t> </a:t>
            </a:r>
            <a:r>
              <a:rPr lang="en-US" sz="1200" spc="-15" dirty="0">
                <a:latin typeface="Times New Roman"/>
                <a:cs typeface="Times New Roman"/>
              </a:rPr>
              <a:t>c</a:t>
            </a:r>
            <a:r>
              <a:rPr lang="en-US" sz="1200" spc="-5" dirty="0">
                <a:latin typeface="Times New Roman"/>
                <a:cs typeface="Times New Roman"/>
              </a:rPr>
              <a:t>riti</a:t>
            </a:r>
            <a:r>
              <a:rPr lang="en-US" sz="1200" dirty="0">
                <a:latin typeface="Times New Roman"/>
                <a:cs typeface="Times New Roman"/>
              </a:rPr>
              <a:t>c</a:t>
            </a:r>
            <a:r>
              <a:rPr lang="en-US" sz="1200" spc="-15" dirty="0">
                <a:latin typeface="Times New Roman"/>
                <a:cs typeface="Times New Roman"/>
              </a:rPr>
              <a:t>a</a:t>
            </a:r>
            <a:r>
              <a:rPr lang="en-US" sz="1200" spc="-5" dirty="0">
                <a:latin typeface="Times New Roman"/>
                <a:cs typeface="Times New Roman"/>
              </a:rPr>
              <a:t>l</a:t>
            </a:r>
            <a:r>
              <a:rPr lang="en-US" sz="1200" spc="25" dirty="0">
                <a:latin typeface="Times New Roman"/>
                <a:cs typeface="Times New Roman"/>
              </a:rPr>
              <a:t> </a:t>
            </a:r>
            <a:r>
              <a:rPr lang="en-US" sz="1200" spc="-10" dirty="0">
                <a:latin typeface="Times New Roman"/>
                <a:cs typeface="Times New Roman"/>
              </a:rPr>
              <a:t>n</a:t>
            </a:r>
            <a:r>
              <a:rPr lang="en-US" sz="1200" spc="-15" dirty="0">
                <a:latin typeface="Times New Roman"/>
                <a:cs typeface="Times New Roman"/>
              </a:rPr>
              <a:t>ee</a:t>
            </a:r>
            <a:r>
              <a:rPr lang="en-US" sz="1200" dirty="0">
                <a:latin typeface="Times New Roman"/>
                <a:cs typeface="Times New Roman"/>
              </a:rPr>
              <a:t>d</a:t>
            </a:r>
            <a:r>
              <a:rPr lang="en-US" sz="1200" spc="30" dirty="0">
                <a:latin typeface="Times New Roman"/>
                <a:cs typeface="Times New Roman"/>
              </a:rPr>
              <a:t> </a:t>
            </a:r>
            <a:r>
              <a:rPr lang="en-US" sz="1200" dirty="0">
                <a:latin typeface="Times New Roman"/>
                <a:cs typeface="Times New Roman"/>
              </a:rPr>
              <a:t>for</a:t>
            </a:r>
            <a:r>
              <a:rPr lang="en-US" sz="1200" spc="25" dirty="0">
                <a:latin typeface="Times New Roman"/>
                <a:cs typeface="Times New Roman"/>
              </a:rPr>
              <a:t> </a:t>
            </a:r>
            <a:r>
              <a:rPr lang="en-US" sz="1200" spc="-10" dirty="0">
                <a:latin typeface="Times New Roman"/>
                <a:cs typeface="Times New Roman"/>
              </a:rPr>
              <a:t>a</a:t>
            </a:r>
            <a:r>
              <a:rPr lang="en-US" sz="1200" spc="40" dirty="0">
                <a:latin typeface="Times New Roman"/>
                <a:cs typeface="Times New Roman"/>
              </a:rPr>
              <a:t> </a:t>
            </a:r>
            <a:r>
              <a:rPr lang="en-US" sz="1200" spc="-10" dirty="0">
                <a:latin typeface="Times New Roman"/>
                <a:cs typeface="Times New Roman"/>
              </a:rPr>
              <a:t>more</a:t>
            </a:r>
            <a:r>
              <a:rPr lang="en-US" sz="1200" spc="15" dirty="0">
                <a:latin typeface="Times New Roman"/>
                <a:cs typeface="Times New Roman"/>
              </a:rPr>
              <a:t> </a:t>
            </a:r>
            <a:r>
              <a:rPr lang="en-US" sz="1200" spc="-5" dirty="0">
                <a:latin typeface="Times New Roman"/>
                <a:cs typeface="Times New Roman"/>
              </a:rPr>
              <a:t>e</a:t>
            </a:r>
            <a:r>
              <a:rPr lang="en-US" sz="1200" dirty="0">
                <a:latin typeface="Times New Roman"/>
                <a:cs typeface="Times New Roman"/>
              </a:rPr>
              <a:t>f</a:t>
            </a:r>
            <a:r>
              <a:rPr lang="en-US" sz="1200" spc="-10" dirty="0">
                <a:latin typeface="Times New Roman"/>
                <a:cs typeface="Times New Roman"/>
              </a:rPr>
              <a:t>f</a:t>
            </a:r>
            <a:r>
              <a:rPr lang="en-US" sz="1200" spc="-5" dirty="0">
                <a:latin typeface="Times New Roman"/>
                <a:cs typeface="Times New Roman"/>
              </a:rPr>
              <a:t>ici</a:t>
            </a:r>
            <a:r>
              <a:rPr lang="en-US" sz="1200" spc="-15" dirty="0">
                <a:latin typeface="Times New Roman"/>
                <a:cs typeface="Times New Roman"/>
              </a:rPr>
              <a:t>e</a:t>
            </a:r>
            <a:r>
              <a:rPr lang="en-US" sz="1200" spc="-5" dirty="0">
                <a:latin typeface="Times New Roman"/>
                <a:cs typeface="Times New Roman"/>
              </a:rPr>
              <a:t>nt,</a:t>
            </a:r>
            <a:r>
              <a:rPr lang="en-US" sz="1200" spc="25" dirty="0">
                <a:latin typeface="Times New Roman"/>
                <a:cs typeface="Times New Roman"/>
              </a:rPr>
              <a:t> </a:t>
            </a:r>
            <a:r>
              <a:rPr lang="en-US" sz="1200" spc="10" dirty="0">
                <a:latin typeface="Times New Roman"/>
                <a:cs typeface="Times New Roman"/>
              </a:rPr>
              <a:t>s</a:t>
            </a:r>
            <a:r>
              <a:rPr lang="en-US" sz="1200" spc="-15" dirty="0">
                <a:latin typeface="Times New Roman"/>
                <a:cs typeface="Times New Roman"/>
              </a:rPr>
              <a:t>ec</a:t>
            </a:r>
            <a:r>
              <a:rPr lang="en-US" sz="1200" dirty="0">
                <a:latin typeface="Times New Roman"/>
                <a:cs typeface="Times New Roman"/>
              </a:rPr>
              <a:t>u</a:t>
            </a:r>
            <a:r>
              <a:rPr lang="en-US" sz="1200" spc="5" dirty="0">
                <a:latin typeface="Times New Roman"/>
                <a:cs typeface="Times New Roman"/>
              </a:rPr>
              <a:t>r</a:t>
            </a:r>
            <a:r>
              <a:rPr lang="en-US" sz="1200" spc="-15" dirty="0">
                <a:latin typeface="Times New Roman"/>
                <a:cs typeface="Times New Roman"/>
              </a:rPr>
              <a:t>e</a:t>
            </a:r>
            <a:r>
              <a:rPr lang="en-US" sz="1200" dirty="0">
                <a:latin typeface="Times New Roman"/>
                <a:cs typeface="Times New Roman"/>
              </a:rPr>
              <a:t>,</a:t>
            </a:r>
            <a:r>
              <a:rPr lang="en-US" sz="1200" spc="30" dirty="0">
                <a:latin typeface="Times New Roman"/>
                <a:cs typeface="Times New Roman"/>
              </a:rPr>
              <a:t> </a:t>
            </a:r>
            <a:r>
              <a:rPr lang="en-US" sz="1200" spc="-15" dirty="0">
                <a:latin typeface="Times New Roman"/>
                <a:cs typeface="Times New Roman"/>
              </a:rPr>
              <a:t>a</a:t>
            </a:r>
            <a:r>
              <a:rPr lang="en-US" sz="1200" spc="10" dirty="0">
                <a:latin typeface="Times New Roman"/>
                <a:cs typeface="Times New Roman"/>
              </a:rPr>
              <a:t>n</a:t>
            </a:r>
            <a:r>
              <a:rPr lang="en-US" sz="1200" dirty="0">
                <a:latin typeface="Times New Roman"/>
                <a:cs typeface="Times New Roman"/>
              </a:rPr>
              <a:t>d</a:t>
            </a:r>
            <a:r>
              <a:rPr lang="en-US" sz="1200" spc="20"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spc="45" dirty="0">
                <a:latin typeface="Times New Roman"/>
                <a:cs typeface="Times New Roman"/>
              </a:rPr>
              <a:t>r</a:t>
            </a:r>
            <a:r>
              <a:rPr lang="en-US" sz="1200" dirty="0">
                <a:latin typeface="Times New Roman"/>
                <a:cs typeface="Times New Roman"/>
              </a:rPr>
              <a:t>- </a:t>
            </a:r>
            <a:r>
              <a:rPr lang="en-US" sz="1200" spc="-15" dirty="0">
                <a:latin typeface="Times New Roman"/>
                <a:cs typeface="Times New Roman"/>
              </a:rPr>
              <a:t>ce</a:t>
            </a:r>
            <a:r>
              <a:rPr lang="en-US" sz="1200" spc="-5" dirty="0">
                <a:latin typeface="Times New Roman"/>
                <a:cs typeface="Times New Roman"/>
              </a:rPr>
              <a:t>ntric </a:t>
            </a:r>
            <a:r>
              <a:rPr lang="en-US" sz="1200" spc="-15" dirty="0">
                <a:latin typeface="Times New Roman"/>
                <a:cs typeface="Times New Roman"/>
              </a:rPr>
              <a:t>so</a:t>
            </a:r>
            <a:r>
              <a:rPr lang="en-US" sz="1200" spc="-5" dirty="0">
                <a:latin typeface="Times New Roman"/>
                <a:cs typeface="Times New Roman"/>
              </a:rPr>
              <a:t>luti</a:t>
            </a:r>
            <a:r>
              <a:rPr lang="en-US" sz="1200" dirty="0">
                <a:latin typeface="Times New Roman"/>
                <a:cs typeface="Times New Roman"/>
              </a:rPr>
              <a:t>on.</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896600" y="9706243"/>
            <a:ext cx="121285" cy="169277"/>
          </a:xfrm>
          <a:prstGeom prst="rect">
            <a:avLst/>
          </a:prstGeom>
        </p:spPr>
        <p:txBody>
          <a:bodyPr vert="horz" wrap="square" lIns="0" tIns="0" rIns="0" bIns="0" rtlCol="0">
            <a:spAutoFit/>
          </a:bodyPr>
          <a:lstStyle/>
          <a:p>
            <a:pPr marL="25400"/>
            <a:r>
              <a:rPr sz="1100" dirty="0">
                <a:latin typeface="Times New Roman"/>
                <a:cs typeface="Times New Roman"/>
              </a:rPr>
              <a:t>2</a:t>
            </a:r>
            <a:endParaRPr sz="1100">
              <a:latin typeface="Times New Roman"/>
              <a:cs typeface="Times New Roman"/>
            </a:endParaRPr>
          </a:p>
        </p:txBody>
      </p:sp>
      <p:sp>
        <p:nvSpPr>
          <p:cNvPr id="6" name="TextBox 5">
            <a:extLst>
              <a:ext uri="{FF2B5EF4-FFF2-40B4-BE49-F238E27FC236}">
                <a16:creationId xmlns:a16="http://schemas.microsoft.com/office/drawing/2014/main" id="{E1FA315D-A417-D64A-7319-EC42189A4163}"/>
              </a:ext>
            </a:extLst>
          </p:cNvPr>
          <p:cNvSpPr txBox="1"/>
          <p:nvPr/>
        </p:nvSpPr>
        <p:spPr>
          <a:xfrm>
            <a:off x="381000" y="457200"/>
            <a:ext cx="3429000" cy="523220"/>
          </a:xfrm>
          <a:prstGeom prst="rect">
            <a:avLst/>
          </a:prstGeom>
          <a:noFill/>
        </p:spPr>
        <p:txBody>
          <a:bodyPr wrap="square">
            <a:spAutoFit/>
          </a:bodyPr>
          <a:lstStyle/>
          <a:p>
            <a:pPr marL="38100"/>
            <a:r>
              <a:rPr lang="en-IN" sz="1400" b="1" dirty="0">
                <a:latin typeface="Times New Roman"/>
                <a:cs typeface="Times New Roman"/>
              </a:rPr>
              <a:t>1.3 </a:t>
            </a:r>
            <a:r>
              <a:rPr lang="en-IN" sz="1400" b="1" spc="-35" dirty="0">
                <a:latin typeface="Times New Roman"/>
                <a:cs typeface="Times New Roman"/>
              </a:rPr>
              <a:t> </a:t>
            </a:r>
            <a:r>
              <a:rPr lang="en-IN" sz="1400" b="1" spc="-15" dirty="0">
                <a:latin typeface="Times New Roman"/>
                <a:cs typeface="Times New Roman"/>
              </a:rPr>
              <a:t>Object</a:t>
            </a:r>
            <a:r>
              <a:rPr lang="en-IN" sz="1400" b="1" spc="-10" dirty="0">
                <a:latin typeface="Times New Roman"/>
                <a:cs typeface="Times New Roman"/>
              </a:rPr>
              <a:t>iv</a:t>
            </a:r>
            <a:r>
              <a:rPr lang="en-IN" sz="1400" b="1" dirty="0">
                <a:latin typeface="Times New Roman"/>
                <a:cs typeface="Times New Roman"/>
              </a:rPr>
              <a:t>e</a:t>
            </a:r>
            <a:r>
              <a:rPr lang="en-IN" sz="1400" b="1" spc="-30" dirty="0">
                <a:latin typeface="Times New Roman"/>
                <a:cs typeface="Times New Roman"/>
              </a:rPr>
              <a:t> </a:t>
            </a:r>
            <a:r>
              <a:rPr lang="en-IN" sz="1400" b="1" spc="-10" dirty="0">
                <a:latin typeface="Times New Roman"/>
                <a:cs typeface="Times New Roman"/>
              </a:rPr>
              <a:t>o</a:t>
            </a:r>
            <a:r>
              <a:rPr lang="en-IN" sz="1400" b="1" dirty="0">
                <a:latin typeface="Times New Roman"/>
                <a:cs typeface="Times New Roman"/>
              </a:rPr>
              <a:t>f</a:t>
            </a:r>
            <a:r>
              <a:rPr lang="en-IN" sz="1400" b="1" spc="-30" dirty="0">
                <a:latin typeface="Times New Roman"/>
                <a:cs typeface="Times New Roman"/>
              </a:rPr>
              <a:t> </a:t>
            </a:r>
            <a:r>
              <a:rPr lang="en-IN" sz="1400" b="1" spc="-15" dirty="0">
                <a:latin typeface="Times New Roman"/>
                <a:cs typeface="Times New Roman"/>
              </a:rPr>
              <a:t>th</a:t>
            </a:r>
            <a:r>
              <a:rPr lang="en-IN" sz="1400" b="1" dirty="0">
                <a:latin typeface="Times New Roman"/>
                <a:cs typeface="Times New Roman"/>
              </a:rPr>
              <a:t>e</a:t>
            </a:r>
            <a:r>
              <a:rPr lang="en-IN" sz="1400" b="1" spc="-30" dirty="0">
                <a:latin typeface="Times New Roman"/>
                <a:cs typeface="Times New Roman"/>
              </a:rPr>
              <a:t> </a:t>
            </a:r>
            <a:r>
              <a:rPr lang="en-IN" sz="1400" b="1" spc="-10" dirty="0">
                <a:latin typeface="Times New Roman"/>
                <a:cs typeface="Times New Roman"/>
              </a:rPr>
              <a:t>P</a:t>
            </a:r>
            <a:r>
              <a:rPr lang="en-IN" sz="1400" b="1" spc="-15" dirty="0">
                <a:latin typeface="Times New Roman"/>
                <a:cs typeface="Times New Roman"/>
              </a:rPr>
              <a:t>r</a:t>
            </a:r>
            <a:r>
              <a:rPr lang="en-IN" sz="1400" b="1" spc="-10" dirty="0">
                <a:latin typeface="Times New Roman"/>
                <a:cs typeface="Times New Roman"/>
              </a:rPr>
              <a:t>o</a:t>
            </a:r>
            <a:r>
              <a:rPr lang="en-IN" sz="1400" b="1" spc="-15" dirty="0">
                <a:latin typeface="Times New Roman"/>
                <a:cs typeface="Times New Roman"/>
              </a:rPr>
              <a:t>jec</a:t>
            </a:r>
            <a:r>
              <a:rPr lang="en-IN" sz="1400" b="1" dirty="0">
                <a:latin typeface="Times New Roman"/>
                <a:cs typeface="Times New Roman"/>
              </a:rPr>
              <a:t>t</a:t>
            </a:r>
            <a:endParaRPr lang="en-IN" sz="1400" dirty="0">
              <a:latin typeface="Times New Roman"/>
              <a:cs typeface="Times New Roman"/>
            </a:endParaRPr>
          </a:p>
          <a:p>
            <a:pPr marL="38100"/>
            <a:endParaRPr lang="en-IN" sz="1400" dirty="0">
              <a:latin typeface="Times New Roman"/>
              <a:cs typeface="Times New Roman"/>
            </a:endParaRPr>
          </a:p>
        </p:txBody>
      </p:sp>
      <p:sp>
        <p:nvSpPr>
          <p:cNvPr id="7" name="TextBox 6">
            <a:extLst>
              <a:ext uri="{FF2B5EF4-FFF2-40B4-BE49-F238E27FC236}">
                <a16:creationId xmlns:a16="http://schemas.microsoft.com/office/drawing/2014/main" id="{D0DAEBF7-1B09-EBB7-669D-38770B109A9A}"/>
              </a:ext>
            </a:extLst>
          </p:cNvPr>
          <p:cNvSpPr txBox="1"/>
          <p:nvPr/>
        </p:nvSpPr>
        <p:spPr>
          <a:xfrm>
            <a:off x="457200" y="762000"/>
            <a:ext cx="5943599" cy="4315669"/>
          </a:xfrm>
          <a:prstGeom prst="rect">
            <a:avLst/>
          </a:prstGeom>
          <a:noFill/>
        </p:spPr>
        <p:txBody>
          <a:bodyPr wrap="square">
            <a:spAutoFit/>
          </a:bodyPr>
          <a:lstStyle/>
          <a:p>
            <a:pPr algn="just">
              <a:lnSpc>
                <a:spcPct val="150000"/>
              </a:lnSpc>
            </a:pPr>
            <a:r>
              <a:rPr lang="en-US" sz="1200" spc="-10" dirty="0">
                <a:latin typeface="Times New Roman" panose="02020603050405020304" pitchFamily="18" charset="0"/>
                <a:cs typeface="Times New Roman" panose="02020603050405020304" pitchFamily="18" charset="0"/>
              </a:rPr>
              <a:t>	The</a:t>
            </a:r>
            <a:r>
              <a:rPr lang="en-US" sz="1200" spc="6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prim</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ry</a:t>
            </a:r>
            <a:r>
              <a:rPr lang="en-US" sz="1200" spc="7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obje</a:t>
            </a:r>
            <a:r>
              <a:rPr lang="en-US" sz="1200" spc="-20"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tive</a:t>
            </a:r>
            <a:r>
              <a:rPr lang="en-US" sz="1200" spc="7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of</a:t>
            </a:r>
            <a:r>
              <a:rPr lang="en-US" sz="1200" spc="7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thi</a:t>
            </a:r>
            <a:r>
              <a:rPr lang="en-US" sz="1200" dirty="0">
                <a:latin typeface="Times New Roman" panose="02020603050405020304" pitchFamily="18" charset="0"/>
                <a:cs typeface="Times New Roman" panose="02020603050405020304" pitchFamily="18" charset="0"/>
              </a:rPr>
              <a:t>s</a:t>
            </a:r>
            <a:r>
              <a:rPr lang="en-US" sz="1200" spc="7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Jo</a:t>
            </a:r>
            <a:r>
              <a:rPr lang="en-US" sz="1200" dirty="0">
                <a:latin typeface="Times New Roman" panose="02020603050405020304" pitchFamily="18" charset="0"/>
                <a:cs typeface="Times New Roman" panose="02020603050405020304" pitchFamily="18" charset="0"/>
              </a:rPr>
              <a:t>b</a:t>
            </a:r>
            <a:r>
              <a:rPr lang="en-US" sz="1200" spc="7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a:t>
            </a:r>
            <a:r>
              <a:rPr lang="en-US" sz="1200" spc="-5" dirty="0">
                <a:latin typeface="Times New Roman" panose="02020603050405020304" pitchFamily="18" charset="0"/>
                <a:cs typeface="Times New Roman" panose="02020603050405020304" pitchFamily="18" charset="0"/>
              </a:rPr>
              <a:t>ort</a:t>
            </a:r>
            <a:r>
              <a:rPr lang="en-US" sz="1200" spc="-2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l</a:t>
            </a:r>
            <a:r>
              <a:rPr lang="en-US" sz="1200" spc="7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ystem</a:t>
            </a:r>
            <a:r>
              <a:rPr lang="en-US" sz="1200" spc="7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is</a:t>
            </a:r>
            <a:r>
              <a:rPr lang="en-US" sz="1200" spc="7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to</a:t>
            </a:r>
            <a:r>
              <a:rPr lang="en-US" sz="1200" spc="7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d</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v</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lop</a:t>
            </a:r>
            <a:r>
              <a:rPr lang="en-US" sz="1200" spc="8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a</a:t>
            </a:r>
            <a:r>
              <a:rPr lang="en-US" sz="1200" spc="7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ompr</a:t>
            </a:r>
            <a:r>
              <a:rPr lang="en-US" sz="1200" spc="-2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h</a:t>
            </a:r>
            <a:r>
              <a:rPr lang="en-US" sz="1200" spc="-5" dirty="0">
                <a:latin typeface="Times New Roman" panose="02020603050405020304" pitchFamily="18" charset="0"/>
                <a:cs typeface="Times New Roman" panose="02020603050405020304" pitchFamily="18" charset="0"/>
              </a:rPr>
              <a:t>ensive</a:t>
            </a:r>
            <a:r>
              <a:rPr lang="en-US" sz="1200" spc="6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w</a:t>
            </a:r>
            <a:r>
              <a:rPr lang="en-US" sz="1200" spc="-10" dirty="0">
                <a:latin typeface="Times New Roman" panose="02020603050405020304" pitchFamily="18" charset="0"/>
                <a:cs typeface="Times New Roman" panose="02020603050405020304" pitchFamily="18" charset="0"/>
              </a:rPr>
              <a:t>e</a:t>
            </a:r>
            <a:r>
              <a:rPr lang="en-US" sz="1200" spc="30" dirty="0">
                <a:latin typeface="Times New Roman" panose="02020603050405020304" pitchFamily="18" charset="0"/>
                <a:cs typeface="Times New Roman" panose="02020603050405020304" pitchFamily="18" charset="0"/>
              </a:rPr>
              <a:t>b</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b</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se</a:t>
            </a:r>
            <a:r>
              <a:rPr lang="en-US" sz="1200" dirty="0">
                <a:latin typeface="Times New Roman" panose="02020603050405020304" pitchFamily="18" charset="0"/>
                <a:cs typeface="Times New Roman" panose="02020603050405020304" pitchFamily="18" charset="0"/>
              </a:rPr>
              <a:t>d</a:t>
            </a:r>
            <a:r>
              <a:rPr lang="en-US" sz="1200" spc="7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l</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tfo</a:t>
            </a:r>
            <a:r>
              <a:rPr lang="en-US" sz="1200"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m</a:t>
            </a:r>
            <a:r>
              <a:rPr lang="en-US" sz="1200" spc="-5" dirty="0">
                <a:latin typeface="Times New Roman" panose="02020603050405020304" pitchFamily="18" charset="0"/>
                <a:cs typeface="Times New Roman" panose="02020603050405020304" pitchFamily="18" charset="0"/>
              </a:rPr>
              <a:t>  that</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f</a:t>
            </a:r>
            <a:r>
              <a:rPr lang="en-US" sz="1200" spc="-10" dirty="0">
                <a:latin typeface="Times New Roman" panose="02020603050405020304" pitchFamily="18" charset="0"/>
                <a:cs typeface="Times New Roman" panose="02020603050405020304" pitchFamily="18" charset="0"/>
              </a:rPr>
              <a:t>f</a:t>
            </a:r>
            <a:r>
              <a:rPr lang="en-US" sz="1200" spc="-15" dirty="0">
                <a:latin typeface="Times New Roman" panose="02020603050405020304" pitchFamily="18" charset="0"/>
                <a:cs typeface="Times New Roman" panose="02020603050405020304" pitchFamily="18" charset="0"/>
              </a:rPr>
              <a:t>ec</a:t>
            </a:r>
            <a:r>
              <a:rPr lang="en-US" sz="1200" spc="-5" dirty="0">
                <a:latin typeface="Times New Roman" panose="02020603050405020304" pitchFamily="18" charset="0"/>
                <a:cs typeface="Times New Roman" panose="02020603050405020304" pitchFamily="18" charset="0"/>
              </a:rPr>
              <a:t>tiv</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ly</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bridg</a:t>
            </a:r>
            <a:r>
              <a:rPr lang="en-US" sz="1200" spc="-2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 </a:t>
            </a:r>
            <a:r>
              <a:rPr lang="en-US" sz="1200" spc="-1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the</a:t>
            </a:r>
            <a:r>
              <a:rPr lang="en-US" sz="1200" dirty="0">
                <a:latin typeface="Times New Roman" panose="02020603050405020304" pitchFamily="18" charset="0"/>
                <a:cs typeface="Times New Roman" panose="02020603050405020304" pitchFamily="18" charset="0"/>
              </a:rPr>
              <a:t> </a:t>
            </a:r>
            <a:r>
              <a:rPr lang="en-US" sz="1200" spc="-14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g</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p </a:t>
            </a:r>
            <a:r>
              <a:rPr lang="en-US" sz="1200" spc="-13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b</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tw</a:t>
            </a:r>
            <a:r>
              <a:rPr lang="en-US" sz="1200" spc="-15" dirty="0">
                <a:latin typeface="Times New Roman" panose="02020603050405020304" pitchFamily="18" charset="0"/>
                <a:cs typeface="Times New Roman" panose="02020603050405020304" pitchFamily="18" charset="0"/>
              </a:rPr>
              <a:t>ee</a:t>
            </a:r>
            <a:r>
              <a:rPr lang="en-US" sz="1200" dirty="0">
                <a:latin typeface="Times New Roman" panose="02020603050405020304" pitchFamily="18" charset="0"/>
                <a:cs typeface="Times New Roman" panose="02020603050405020304" pitchFamily="18" charset="0"/>
              </a:rPr>
              <a:t>n </a:t>
            </a:r>
            <a:r>
              <a:rPr lang="en-US" sz="1200" spc="-13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job</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see</a:t>
            </a:r>
            <a:r>
              <a:rPr lang="en-US" sz="1200" spc="-10" dirty="0">
                <a:latin typeface="Times New Roman" panose="02020603050405020304" pitchFamily="18" charset="0"/>
                <a:cs typeface="Times New Roman" panose="02020603050405020304" pitchFamily="18" charset="0"/>
              </a:rPr>
              <a:t>k</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 </a:t>
            </a:r>
            <a:r>
              <a:rPr lang="en-US" sz="1200" spc="-14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1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mploy</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 </a:t>
            </a:r>
            <a:r>
              <a:rPr lang="en-US" sz="1200" spc="-14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through</a:t>
            </a:r>
            <a:r>
              <a:rPr lang="en-US" sz="1200" dirty="0">
                <a:latin typeface="Times New Roman" panose="02020603050405020304" pitchFamily="18" charset="0"/>
                <a:cs typeface="Times New Roman" panose="02020603050405020304" pitchFamily="18" charset="0"/>
              </a:rPr>
              <a:t> </a:t>
            </a:r>
            <a:r>
              <a:rPr lang="en-US" sz="1200" spc="-14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 </a:t>
            </a:r>
            <a:r>
              <a:rPr lang="en-US" sz="1200" spc="-1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intui</a:t>
            </a:r>
            <a:r>
              <a:rPr lang="en-US" sz="1200" spc="-15" dirty="0">
                <a:latin typeface="Times New Roman" panose="02020603050405020304" pitchFamily="18" charset="0"/>
                <a:cs typeface="Times New Roman" panose="02020603050405020304" pitchFamily="18" charset="0"/>
              </a:rPr>
              <a:t>t</a:t>
            </a:r>
            <a:r>
              <a:rPr lang="en-US" sz="1200" spc="-5" dirty="0">
                <a:latin typeface="Times New Roman" panose="02020603050405020304" pitchFamily="18" charset="0"/>
                <a:cs typeface="Times New Roman" panose="02020603050405020304" pitchFamily="18" charset="0"/>
              </a:rPr>
              <a:t>ive,</a:t>
            </a:r>
            <a:r>
              <a:rPr lang="en-US" sz="1200" dirty="0">
                <a:latin typeface="Times New Roman" panose="02020603050405020304" pitchFamily="18" charset="0"/>
                <a:cs typeface="Times New Roman" panose="02020603050405020304" pitchFamily="18" charset="0"/>
              </a:rPr>
              <a:t> </a:t>
            </a:r>
            <a:r>
              <a:rPr lang="en-US" sz="1200" spc="-14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f</a:t>
            </a:r>
            <a:r>
              <a:rPr lang="en-US" sz="1200" spc="-10" dirty="0">
                <a:latin typeface="Times New Roman" panose="02020603050405020304" pitchFamily="18" charset="0"/>
                <a:cs typeface="Times New Roman" panose="02020603050405020304" pitchFamily="18" charset="0"/>
              </a:rPr>
              <a:t>f</a:t>
            </a:r>
            <a:r>
              <a:rPr lang="en-US" sz="1200" spc="-5" dirty="0">
                <a:latin typeface="Times New Roman" panose="02020603050405020304" pitchFamily="18" charset="0"/>
                <a:cs typeface="Times New Roman" panose="02020603050405020304" pitchFamily="18" charset="0"/>
              </a:rPr>
              <a:t>icient,</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10" dirty="0">
                <a:latin typeface="Times New Roman" panose="02020603050405020304" pitchFamily="18" charset="0"/>
                <a:cs typeface="Times New Roman" panose="02020603050405020304" pitchFamily="18" charset="0"/>
              </a:rPr>
              <a:t>p</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rson</a:t>
            </a:r>
            <a:r>
              <a:rPr lang="en-US" sz="1200" spc="-1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li</a:t>
            </a:r>
            <a:r>
              <a:rPr lang="en-US" sz="1200" spc="-15" dirty="0">
                <a:latin typeface="Times New Roman" panose="02020603050405020304" pitchFamily="18" charset="0"/>
                <a:cs typeface="Times New Roman" panose="02020603050405020304" pitchFamily="18" charset="0"/>
              </a:rPr>
              <a:t>ze</a:t>
            </a:r>
            <a:r>
              <a:rPr lang="en-US" sz="1200" dirty="0">
                <a:latin typeface="Times New Roman" panose="02020603050405020304" pitchFamily="18" charset="0"/>
                <a:cs typeface="Times New Roman" panose="02020603050405020304" pitchFamily="18" charset="0"/>
              </a:rPr>
              <a:t>d</a:t>
            </a:r>
            <a:r>
              <a:rPr lang="en-US" sz="1200" spc="1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digital</a:t>
            </a:r>
            <a:r>
              <a:rPr lang="en-US" sz="1200" spc="1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osyst</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a:t>
            </a:r>
            <a:r>
              <a:rPr lang="en-US" sz="1200" spc="1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The</a:t>
            </a:r>
            <a:r>
              <a:rPr lang="en-US" sz="1200" spc="12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sys</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a:t>
            </a:r>
            <a:r>
              <a:rPr lang="en-US" sz="1200" spc="1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im</a:t>
            </a:r>
            <a:r>
              <a:rPr lang="en-US" sz="1200" dirty="0">
                <a:latin typeface="Times New Roman" panose="02020603050405020304" pitchFamily="18" charset="0"/>
                <a:cs typeface="Times New Roman" panose="02020603050405020304" pitchFamily="18" charset="0"/>
              </a:rPr>
              <a:t>s</a:t>
            </a:r>
            <a:r>
              <a:rPr lang="en-US" sz="1200" spc="1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to</a:t>
            </a:r>
            <a:r>
              <a:rPr lang="en-US" sz="1200" spc="1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a:t>
            </a:r>
            <a:r>
              <a:rPr lang="en-US" sz="1200" spc="-2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v</a:t>
            </a:r>
            <a:r>
              <a:rPr lang="en-US" sz="1200" spc="20" dirty="0">
                <a:latin typeface="Times New Roman" panose="02020603050405020304" pitchFamily="18" charset="0"/>
                <a:cs typeface="Times New Roman" panose="02020603050405020304" pitchFamily="18" charset="0"/>
              </a:rPr>
              <a:t>o</a:t>
            </a:r>
            <a:r>
              <a:rPr lang="en-US" sz="1200" spc="-5" dirty="0">
                <a:latin typeface="Times New Roman" panose="02020603050405020304" pitchFamily="18" charset="0"/>
                <a:cs typeface="Times New Roman" panose="02020603050405020304" pitchFamily="18" charset="0"/>
              </a:rPr>
              <a:t>lutioni</a:t>
            </a:r>
            <a:r>
              <a:rPr lang="en-US" sz="1200" spc="-15" dirty="0">
                <a:latin typeface="Times New Roman" panose="02020603050405020304" pitchFamily="18" charset="0"/>
                <a:cs typeface="Times New Roman" panose="02020603050405020304" pitchFamily="18" charset="0"/>
              </a:rPr>
              <a:t>z</a:t>
            </a:r>
            <a:r>
              <a:rPr lang="en-US" sz="1200" spc="-10" dirty="0">
                <a:latin typeface="Times New Roman" panose="02020603050405020304" pitchFamily="18" charset="0"/>
                <a:cs typeface="Times New Roman" panose="02020603050405020304" pitchFamily="18" charset="0"/>
              </a:rPr>
              <a:t>e</a:t>
            </a:r>
            <a:r>
              <a:rPr lang="en-US" sz="1200" spc="12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tr</a:t>
            </a:r>
            <a:r>
              <a:rPr lang="en-US" sz="1200" spc="-2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ditional</a:t>
            </a:r>
            <a:r>
              <a:rPr lang="en-US" sz="1200" spc="12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job</a:t>
            </a:r>
            <a:r>
              <a:rPr lang="en-US" sz="1200" spc="1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se</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r</a:t>
            </a:r>
            <a:r>
              <a:rPr lang="en-US" sz="1200" spc="-2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h</a:t>
            </a:r>
            <a:r>
              <a:rPr lang="en-US" sz="1200" spc="14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re</a:t>
            </a:r>
            <a:r>
              <a:rPr lang="en-US" sz="1200" spc="-15"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u</a:t>
            </a:r>
            <a:r>
              <a:rPr lang="en-US" sz="1200" spc="-10" dirty="0">
                <a:latin typeface="Times New Roman" panose="02020603050405020304" pitchFamily="18" charset="0"/>
                <a:cs typeface="Times New Roman" panose="02020603050405020304" pitchFamily="18" charset="0"/>
              </a:rPr>
              <a:t>itment</a:t>
            </a:r>
            <a:r>
              <a:rPr lang="en-US" sz="1200" spc="-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pro</a:t>
            </a:r>
            <a:r>
              <a:rPr lang="en-US" sz="1200" spc="-20"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sse</a:t>
            </a:r>
            <a:r>
              <a:rPr lang="en-US" sz="1200" dirty="0">
                <a:latin typeface="Times New Roman" panose="02020603050405020304" pitchFamily="18" charset="0"/>
                <a:cs typeface="Times New Roman" panose="02020603050405020304" pitchFamily="18" charset="0"/>
              </a:rPr>
              <a:t>s  </a:t>
            </a:r>
            <a:r>
              <a:rPr lang="en-US" sz="1200" spc="-14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by  </a:t>
            </a:r>
            <a:r>
              <a:rPr lang="en-US" sz="1200" spc="-15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implem</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a:t>
            </a:r>
            <a:r>
              <a:rPr lang="en-US" sz="1200" spc="-5" dirty="0">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ng  </a:t>
            </a:r>
            <a:r>
              <a:rPr lang="en-US" sz="1200" spc="-15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int</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lligent</a:t>
            </a:r>
            <a:r>
              <a:rPr lang="en-US" sz="1200" dirty="0">
                <a:latin typeface="Times New Roman" panose="02020603050405020304" pitchFamily="18" charset="0"/>
                <a:cs typeface="Times New Roman" panose="02020603050405020304" pitchFamily="18" charset="0"/>
              </a:rPr>
              <a:t>  </a:t>
            </a:r>
            <a:r>
              <a:rPr lang="en-US" sz="1200" spc="-15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mat</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hing</a:t>
            </a:r>
            <a:r>
              <a:rPr lang="en-US" sz="1200" dirty="0">
                <a:latin typeface="Times New Roman" panose="02020603050405020304" pitchFamily="18" charset="0"/>
                <a:cs typeface="Times New Roman" panose="02020603050405020304" pitchFamily="18" charset="0"/>
              </a:rPr>
              <a:t>  </a:t>
            </a:r>
            <a:r>
              <a:rPr lang="en-US" sz="1200" spc="-14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lgorithms</a:t>
            </a:r>
            <a:r>
              <a:rPr lang="en-US" sz="1200" dirty="0">
                <a:latin typeface="Times New Roman" panose="02020603050405020304" pitchFamily="18" charset="0"/>
                <a:cs typeface="Times New Roman" panose="02020603050405020304" pitchFamily="18" charset="0"/>
              </a:rPr>
              <a:t>  </a:t>
            </a:r>
            <a:r>
              <a:rPr lang="en-US" sz="1200" spc="-1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that</a:t>
            </a:r>
            <a:r>
              <a:rPr lang="en-US" sz="1200" dirty="0">
                <a:latin typeface="Times New Roman" panose="02020603050405020304" pitchFamily="18" charset="0"/>
                <a:cs typeface="Times New Roman" panose="02020603050405020304" pitchFamily="18" charset="0"/>
              </a:rPr>
              <a:t>  </a:t>
            </a:r>
            <a:r>
              <a:rPr lang="en-US" sz="1200" spc="-15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on</a:t>
            </a:r>
            <a:r>
              <a:rPr lang="en-US" sz="1200" spc="10" dirty="0">
                <a:latin typeface="Times New Roman" panose="02020603050405020304" pitchFamily="18" charset="0"/>
                <a:cs typeface="Times New Roman" panose="02020603050405020304" pitchFamily="18" charset="0"/>
              </a:rPr>
              <a:t>n</a:t>
            </a:r>
            <a:r>
              <a:rPr lang="en-US" sz="1200" spc="-15" dirty="0">
                <a:latin typeface="Times New Roman" panose="02020603050405020304" pitchFamily="18" charset="0"/>
                <a:cs typeface="Times New Roman" panose="02020603050405020304" pitchFamily="18" charset="0"/>
              </a:rPr>
              <a:t>ec</a:t>
            </a:r>
            <a:r>
              <a:rPr lang="en-US" sz="1200" spc="-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  </a:t>
            </a:r>
            <a:r>
              <a:rPr lang="en-US" sz="1200" spc="-1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ndidat</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  </a:t>
            </a:r>
            <a:r>
              <a:rPr lang="en-US" sz="1200" spc="-1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wit</a:t>
            </a:r>
            <a:r>
              <a:rPr lang="en-US" sz="1200" spc="-10" dirty="0">
                <a:latin typeface="Times New Roman" panose="02020603050405020304" pitchFamily="18" charset="0"/>
                <a:cs typeface="Times New Roman" panose="02020603050405020304" pitchFamily="18" charset="0"/>
              </a:rPr>
              <a:t>h</a:t>
            </a:r>
            <a:r>
              <a:rPr lang="en-US" sz="1200" dirty="0">
                <a:latin typeface="Times New Roman" panose="02020603050405020304" pitchFamily="18" charset="0"/>
                <a:cs typeface="Times New Roman" panose="02020603050405020304" pitchFamily="18" charset="0"/>
              </a:rPr>
              <a:t>  </a:t>
            </a:r>
            <a:r>
              <a:rPr lang="en-US" sz="1200" spc="-1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a:t>
            </a:r>
            <a:r>
              <a:rPr lang="en-US" sz="1200" spc="-2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l</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v</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nt </a:t>
            </a:r>
            <a:r>
              <a:rPr lang="en-US" sz="1200" dirty="0">
                <a:latin typeface="Times New Roman" panose="02020603050405020304" pitchFamily="18" charset="0"/>
                <a:cs typeface="Times New Roman" panose="02020603050405020304" pitchFamily="18" charset="0"/>
              </a:rPr>
              <a:t>oppo</a:t>
            </a:r>
            <a:r>
              <a:rPr lang="en-US" sz="1200" spc="-5" dirty="0">
                <a:latin typeface="Times New Roman" panose="02020603050405020304" pitchFamily="18" charset="0"/>
                <a:cs typeface="Times New Roman" panose="02020603050405020304" pitchFamily="18" charset="0"/>
              </a:rPr>
              <a:t>rtuniti</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a:t>
            </a:r>
            <a:r>
              <a:rPr lang="en-US" sz="1200" spc="-5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b</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se</a:t>
            </a:r>
            <a:r>
              <a:rPr lang="en-US" sz="1200" dirty="0">
                <a:latin typeface="Times New Roman" panose="02020603050405020304" pitchFamily="18" charset="0"/>
                <a:cs typeface="Times New Roman" panose="02020603050405020304" pitchFamily="18" charset="0"/>
              </a:rPr>
              <a:t>d</a:t>
            </a:r>
            <a:r>
              <a:rPr lang="en-US" sz="1200" spc="-5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on</a:t>
            </a:r>
            <a:r>
              <a:rPr lang="en-US" sz="1200" spc="-5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their</a:t>
            </a:r>
            <a:r>
              <a:rPr lang="en-US" sz="1200" spc="-5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ski</a:t>
            </a:r>
            <a:r>
              <a:rPr lang="en-US" sz="1200" dirty="0">
                <a:latin typeface="Times New Roman" panose="02020603050405020304" pitchFamily="18" charset="0"/>
                <a:cs typeface="Times New Roman" panose="02020603050405020304" pitchFamily="18" charset="0"/>
              </a:rPr>
              <a:t>l</a:t>
            </a:r>
            <a:r>
              <a:rPr lang="en-US" sz="1200" spc="-5" dirty="0">
                <a:latin typeface="Times New Roman" panose="02020603050405020304" pitchFamily="18" charset="0"/>
                <a:cs typeface="Times New Roman" panose="02020603050405020304" pitchFamily="18" charset="0"/>
              </a:rPr>
              <a:t>ls,</a:t>
            </a:r>
            <a:r>
              <a:rPr lang="en-US" sz="1200" spc="-5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xp</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ri</a:t>
            </a:r>
            <a:r>
              <a:rPr lang="en-US" sz="1200" spc="-2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a:t>
            </a:r>
            <a:r>
              <a:rPr lang="en-US" sz="1200" spc="-15" dirty="0">
                <a:latin typeface="Times New Roman" panose="02020603050405020304" pitchFamily="18" charset="0"/>
                <a:cs typeface="Times New Roman" panose="02020603050405020304" pitchFamily="18" charset="0"/>
              </a:rPr>
              <a:t>ce</a:t>
            </a:r>
            <a:r>
              <a:rPr lang="en-US" sz="1200" dirty="0">
                <a:latin typeface="Times New Roman" panose="02020603050405020304" pitchFamily="18" charset="0"/>
                <a:cs typeface="Times New Roman" panose="02020603050405020304" pitchFamily="18" charset="0"/>
              </a:rPr>
              <a:t>,</a:t>
            </a:r>
            <a:r>
              <a:rPr lang="en-US" sz="1200" spc="-4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4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pr</a:t>
            </a:r>
            <a:r>
              <a:rPr lang="en-US" sz="1200" spc="-2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fer</a:t>
            </a:r>
            <a:r>
              <a:rPr lang="en-US" sz="1200" spc="-2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a:t>
            </a:r>
            <a:r>
              <a:rPr lang="en-US" sz="1200" spc="-5"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r>
              <a:rPr lang="en-US" sz="1200" spc="-3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The</a:t>
            </a:r>
            <a:r>
              <a:rPr lang="en-US" sz="1200" spc="-5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proje</a:t>
            </a:r>
            <a:r>
              <a:rPr lang="en-US" sz="1200" spc="-15"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t</a:t>
            </a:r>
            <a:r>
              <a:rPr lang="en-US" sz="1200" spc="-5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fo</a:t>
            </a:r>
            <a:r>
              <a:rPr lang="en-US" sz="1200" spc="-2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us</a:t>
            </a:r>
            <a:r>
              <a:rPr lang="en-US" sz="1200" spc="-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a:t>
            </a:r>
            <a:r>
              <a:rPr lang="en-US" sz="1200" spc="-5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on</a:t>
            </a:r>
            <a:r>
              <a:rPr lang="en-US" sz="1200" spc="-5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establi</a:t>
            </a:r>
            <a:r>
              <a:rPr lang="en-US" sz="1200" dirty="0">
                <a:latin typeface="Times New Roman" panose="02020603050405020304" pitchFamily="18" charset="0"/>
                <a:cs typeface="Times New Roman" panose="02020603050405020304" pitchFamily="18" charset="0"/>
              </a:rPr>
              <a:t>s</a:t>
            </a:r>
            <a:r>
              <a:rPr lang="en-US" sz="1200" spc="-10" dirty="0">
                <a:latin typeface="Times New Roman" panose="02020603050405020304" pitchFamily="18" charset="0"/>
                <a:cs typeface="Times New Roman" panose="02020603050405020304" pitchFamily="18" charset="0"/>
              </a:rPr>
              <a:t>hing</a:t>
            </a:r>
            <a:r>
              <a:rPr lang="en-US" sz="1200" spc="-5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a</a:t>
            </a:r>
            <a:r>
              <a:rPr lang="en-US" sz="1200" spc="-4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robust us</a:t>
            </a:r>
            <a:r>
              <a:rPr lang="en-US" sz="1200" spc="-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4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man</a:t>
            </a:r>
            <a:r>
              <a:rPr lang="en-US" sz="1200" spc="-2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g</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ment</a:t>
            </a:r>
            <a:r>
              <a:rPr lang="en-US" sz="1200" spc="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sys</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a:t>
            </a:r>
            <a:r>
              <a:rPr lang="en-US" sz="1200" spc="6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wit</a:t>
            </a:r>
            <a:r>
              <a:rPr lang="en-US" sz="1200" spc="-10" dirty="0">
                <a:latin typeface="Times New Roman" panose="02020603050405020304" pitchFamily="18" charset="0"/>
                <a:cs typeface="Times New Roman" panose="02020603050405020304" pitchFamily="18" charset="0"/>
              </a:rPr>
              <a:t>h</a:t>
            </a:r>
            <a:r>
              <a:rPr lang="en-US" sz="1200" spc="5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se</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ure</a:t>
            </a:r>
            <a:r>
              <a:rPr lang="en-US" sz="1200" spc="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uthentic</a:t>
            </a:r>
            <a:r>
              <a:rPr lang="en-US" sz="1200" spc="-2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a:t>
            </a:r>
            <a:r>
              <a:rPr lang="en-US" sz="1200" spc="5" dirty="0">
                <a:latin typeface="Times New Roman" panose="02020603050405020304" pitchFamily="18" charset="0"/>
                <a:cs typeface="Times New Roman" panose="02020603050405020304" pitchFamily="18" charset="0"/>
              </a:rPr>
              <a:t>i</a:t>
            </a:r>
            <a:r>
              <a:rPr lang="en-US" sz="1200" dirty="0">
                <a:latin typeface="Times New Roman" panose="02020603050405020304" pitchFamily="18" charset="0"/>
                <a:cs typeface="Times New Roman" panose="02020603050405020304" pitchFamily="18" charset="0"/>
              </a:rPr>
              <a:t>on</a:t>
            </a:r>
            <a:r>
              <a:rPr lang="en-US" sz="1200" spc="4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rol</a:t>
            </a:r>
            <a:r>
              <a:rPr lang="en-US" sz="120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b</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se</a:t>
            </a:r>
            <a:r>
              <a:rPr lang="en-US" sz="1200" dirty="0">
                <a:latin typeface="Times New Roman" panose="02020603050405020304" pitchFamily="18" charset="0"/>
                <a:cs typeface="Times New Roman" panose="02020603050405020304" pitchFamily="18" charset="0"/>
              </a:rPr>
              <a:t>d</a:t>
            </a:r>
            <a:r>
              <a:rPr lang="en-US" sz="1200" spc="4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ce</a:t>
            </a:r>
            <a:r>
              <a:rPr lang="en-US" sz="1200" spc="-5"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s</a:t>
            </a:r>
            <a:r>
              <a:rPr lang="en-US" sz="1200" spc="5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ontrol,</a:t>
            </a:r>
            <a:r>
              <a:rPr lang="en-US" sz="1200" spc="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saf</a:t>
            </a:r>
            <a:r>
              <a:rPr lang="en-US" sz="1200" spc="-20"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gu</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rding</a:t>
            </a:r>
            <a:r>
              <a:rPr lang="en-US" sz="1200" spc="4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a:t>
            </a:r>
            <a:r>
              <a:rPr lang="en-US" sz="1200" spc="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nsi</a:t>
            </a:r>
            <a:r>
              <a:rPr lang="en-US" sz="1200" dirty="0">
                <a:latin typeface="Times New Roman" panose="02020603050405020304" pitchFamily="18" charset="0"/>
                <a:cs typeface="Times New Roman" panose="02020603050405020304" pitchFamily="18" charset="0"/>
              </a:rPr>
              <a:t>t</a:t>
            </a:r>
            <a:r>
              <a:rPr lang="en-US" sz="1200" spc="-5" dirty="0">
                <a:latin typeface="Times New Roman" panose="02020603050405020304" pitchFamily="18" charset="0"/>
                <a:cs typeface="Times New Roman" panose="02020603050405020304" pitchFamily="18" charset="0"/>
              </a:rPr>
              <a:t>i</a:t>
            </a:r>
            <a:r>
              <a:rPr lang="en-US" sz="1200" spc="-20" dirty="0">
                <a:latin typeface="Times New Roman" panose="02020603050405020304" pitchFamily="18" charset="0"/>
                <a:cs typeface="Times New Roman" panose="02020603050405020304" pitchFamily="18" charset="0"/>
              </a:rPr>
              <a:t>v</a:t>
            </a:r>
            <a:r>
              <a:rPr lang="en-US" sz="1200" spc="-10"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rson</a:t>
            </a:r>
            <a:r>
              <a:rPr lang="en-US" sz="1200" spc="-1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12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prof</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ss</a:t>
            </a:r>
            <a:r>
              <a:rPr lang="en-US" sz="1200"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on</a:t>
            </a:r>
            <a:r>
              <a:rPr lang="en-US" sz="1200" spc="-5" dirty="0">
                <a:latin typeface="Times New Roman" panose="02020603050405020304" pitchFamily="18" charset="0"/>
                <a:cs typeface="Times New Roman" panose="02020603050405020304" pitchFamily="18" charset="0"/>
              </a:rPr>
              <a:t>al</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info</a:t>
            </a:r>
            <a:r>
              <a:rPr lang="en-US" sz="1200" spc="-15"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mation</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whil</a:t>
            </a:r>
            <a:r>
              <a:rPr lang="en-US" sz="1200" spc="-1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ma</a:t>
            </a:r>
            <a:r>
              <a:rPr lang="en-US" sz="1200" dirty="0">
                <a:latin typeface="Times New Roman" panose="02020603050405020304" pitchFamily="18" charset="0"/>
                <a:cs typeface="Times New Roman" panose="02020603050405020304" pitchFamily="18" charset="0"/>
              </a:rPr>
              <a:t>i</a:t>
            </a:r>
            <a:r>
              <a:rPr lang="en-US" sz="1200" spc="-5" dirty="0">
                <a:latin typeface="Times New Roman" panose="02020603050405020304" pitchFamily="18" charset="0"/>
                <a:cs typeface="Times New Roman" panose="02020603050405020304" pitchFamily="18" charset="0"/>
              </a:rPr>
              <a:t>ntaining</a:t>
            </a:r>
            <a:r>
              <a:rPr lang="en-US" sz="1200" dirty="0">
                <a:latin typeface="Times New Roman" panose="02020603050405020304" pitchFamily="18" charset="0"/>
                <a:cs typeface="Times New Roman" panose="02020603050405020304" pitchFamily="18" charset="0"/>
              </a:rPr>
              <a:t> </a:t>
            </a:r>
            <a:r>
              <a:rPr lang="en-US" sz="1200" spc="-13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d</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ta</a:t>
            </a:r>
            <a:r>
              <a:rPr lang="en-US" sz="1200" dirty="0">
                <a:latin typeface="Times New Roman" panose="02020603050405020304" pitchFamily="18" charset="0"/>
                <a:cs typeface="Times New Roman" panose="02020603050405020304" pitchFamily="18" charset="0"/>
              </a:rPr>
              <a:t> </a:t>
            </a:r>
            <a:r>
              <a:rPr lang="en-US" sz="1200" spc="-14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int</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grity.</a:t>
            </a:r>
            <a:r>
              <a:rPr lang="en-US" sz="1200" dirty="0">
                <a:latin typeface="Times New Roman" panose="02020603050405020304" pitchFamily="18" charset="0"/>
                <a:cs typeface="Times New Roman" panose="02020603050405020304" pitchFamily="18" charset="0"/>
              </a:rPr>
              <a:t> </a:t>
            </a:r>
            <a:r>
              <a:rPr lang="en-US" sz="1200" spc="-12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Anothe</a:t>
            </a:r>
            <a:r>
              <a:rPr lang="en-US" sz="1200" dirty="0">
                <a:latin typeface="Times New Roman" panose="02020603050405020304" pitchFamily="18" charset="0"/>
                <a:cs typeface="Times New Roman" panose="02020603050405020304" pitchFamily="18" charset="0"/>
              </a:rPr>
              <a:t>r </a:t>
            </a:r>
            <a:r>
              <a:rPr lang="en-US" sz="1200" spc="-14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critic</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l</a:t>
            </a:r>
            <a:r>
              <a:rPr lang="en-US" sz="1200" dirty="0">
                <a:latin typeface="Times New Roman" panose="02020603050405020304" pitchFamily="18" charset="0"/>
                <a:cs typeface="Times New Roman" panose="02020603050405020304" pitchFamily="18" charset="0"/>
              </a:rPr>
              <a:t> </a:t>
            </a:r>
            <a:r>
              <a:rPr lang="en-US" sz="1200" spc="-13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obje</a:t>
            </a:r>
            <a:r>
              <a:rPr lang="en-US" sz="1200" spc="-20" dirty="0">
                <a:latin typeface="Times New Roman" panose="02020603050405020304" pitchFamily="18" charset="0"/>
                <a:cs typeface="Times New Roman" panose="02020603050405020304" pitchFamily="18" charset="0"/>
              </a:rPr>
              <a:t>c</a:t>
            </a:r>
            <a:r>
              <a:rPr lang="en-US" sz="1200" spc="-5" dirty="0">
                <a:latin typeface="Times New Roman" panose="02020603050405020304" pitchFamily="18" charset="0"/>
                <a:cs typeface="Times New Roman" panose="02020603050405020304" pitchFamily="18" charset="0"/>
              </a:rPr>
              <a:t>ti</a:t>
            </a:r>
            <a:r>
              <a:rPr lang="en-US" sz="1200" spc="10" dirty="0">
                <a:latin typeface="Times New Roman" panose="02020603050405020304" pitchFamily="18" charset="0"/>
                <a:cs typeface="Times New Roman" panose="02020603050405020304" pitchFamily="18" charset="0"/>
              </a:rPr>
              <a:t>v</a:t>
            </a:r>
            <a:r>
              <a:rPr lang="en-US" sz="1200" spc="-1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 </a:t>
            </a:r>
            <a:r>
              <a:rPr lang="en-US" sz="1200" spc="-14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is</a:t>
            </a:r>
            <a:r>
              <a:rPr lang="en-US" sz="1200" dirty="0">
                <a:latin typeface="Times New Roman" panose="02020603050405020304" pitchFamily="18" charset="0"/>
                <a:cs typeface="Times New Roman" panose="02020603050405020304" pitchFamily="18" charset="0"/>
              </a:rPr>
              <a:t> </a:t>
            </a:r>
            <a:r>
              <a:rPr lang="en-US" sz="1200" spc="-1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t</a:t>
            </a:r>
            <a:r>
              <a:rPr lang="en-US" sz="1200" dirty="0">
                <a:latin typeface="Times New Roman" panose="02020603050405020304" pitchFamily="18" charset="0"/>
                <a:cs typeface="Times New Roman" panose="02020603050405020304" pitchFamily="18" charset="0"/>
              </a:rPr>
              <a:t>o </a:t>
            </a:r>
            <a:r>
              <a:rPr lang="en-US" sz="1200" spc="-10" dirty="0">
                <a:latin typeface="Times New Roman" panose="02020603050405020304" pitchFamily="18" charset="0"/>
                <a:cs typeface="Times New Roman" panose="02020603050405020304" pitchFamily="18" charset="0"/>
              </a:rPr>
              <a:t>implem</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nt</a:t>
            </a:r>
            <a:r>
              <a:rPr lang="en-US" sz="1200" spc="10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a:t>
            </a:r>
            <a:r>
              <a:rPr lang="en-US" sz="1200" spc="-20"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l</a:t>
            </a:r>
            <a:r>
              <a:rPr lang="en-US" sz="1200" spc="-5" dirty="0">
                <a:latin typeface="Times New Roman" panose="02020603050405020304" pitchFamily="18" charset="0"/>
                <a:cs typeface="Times New Roman" panose="02020603050405020304" pitchFamily="18" charset="0"/>
              </a:rPr>
              <a:t>-</a:t>
            </a:r>
            <a:r>
              <a:rPr lang="en-US" sz="1200" spc="-10" dirty="0">
                <a:latin typeface="Times New Roman" panose="02020603050405020304" pitchFamily="18" charset="0"/>
                <a:cs typeface="Times New Roman" panose="02020603050405020304" pitchFamily="18" charset="0"/>
              </a:rPr>
              <a:t>time</a:t>
            </a:r>
            <a:r>
              <a:rPr lang="en-US" sz="1200" spc="10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notifi</a:t>
            </a:r>
            <a:r>
              <a:rPr lang="en-US" sz="1200" spc="-20"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on</a:t>
            </a:r>
            <a:r>
              <a:rPr lang="en-US" sz="1200" spc="10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sys</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ms</a:t>
            </a:r>
            <a:r>
              <a:rPr lang="en-US" sz="1200" spc="11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10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pp</a:t>
            </a:r>
            <a:r>
              <a:rPr lang="en-US" sz="1200" spc="-5" dirty="0">
                <a:latin typeface="Times New Roman" panose="02020603050405020304" pitchFamily="18" charset="0"/>
                <a:cs typeface="Times New Roman" panose="02020603050405020304" pitchFamily="18" charset="0"/>
              </a:rPr>
              <a:t>li</a:t>
            </a:r>
            <a:r>
              <a:rPr lang="en-US" sz="1200" spc="-15" dirty="0">
                <a:latin typeface="Times New Roman" panose="02020603050405020304" pitchFamily="18" charset="0"/>
                <a:cs typeface="Times New Roman" panose="02020603050405020304" pitchFamily="18" charset="0"/>
              </a:rPr>
              <a:t>ca</a:t>
            </a:r>
            <a:r>
              <a:rPr lang="en-US" sz="1200" spc="-5" dirty="0">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on</a:t>
            </a:r>
            <a:r>
              <a:rPr lang="en-US" sz="1200" spc="10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tr</a:t>
            </a:r>
            <a:r>
              <a:rPr lang="en-US" sz="1200" spc="-20" dirty="0">
                <a:latin typeface="Times New Roman" panose="02020603050405020304" pitchFamily="18" charset="0"/>
                <a:cs typeface="Times New Roman" panose="02020603050405020304" pitchFamily="18" charset="0"/>
              </a:rPr>
              <a:t>a</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king</a:t>
            </a:r>
            <a:r>
              <a:rPr lang="en-US" sz="1200" spc="10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f</a:t>
            </a:r>
            <a:r>
              <a:rPr lang="en-US" sz="1200" spc="-20"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tu</a:t>
            </a:r>
            <a:r>
              <a:rPr lang="en-US" sz="1200"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a:t>
            </a:r>
            <a:r>
              <a:rPr lang="en-US" sz="1200" spc="114"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that</a:t>
            </a:r>
            <a:r>
              <a:rPr lang="en-US" sz="1200" spc="10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k</a:t>
            </a:r>
            <a:r>
              <a:rPr lang="en-US" sz="1200" spc="-15" dirty="0">
                <a:latin typeface="Times New Roman" panose="02020603050405020304" pitchFamily="18" charset="0"/>
                <a:cs typeface="Times New Roman" panose="02020603050405020304" pitchFamily="18" charset="0"/>
              </a:rPr>
              <a:t>ee</a:t>
            </a:r>
            <a:r>
              <a:rPr lang="en-US" sz="1200" dirty="0">
                <a:latin typeface="Times New Roman" panose="02020603050405020304" pitchFamily="18" charset="0"/>
                <a:cs typeface="Times New Roman" panose="02020603050405020304" pitchFamily="18" charset="0"/>
              </a:rPr>
              <a:t>p</a:t>
            </a:r>
            <a:r>
              <a:rPr lang="en-US" sz="1200" spc="10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us</a:t>
            </a:r>
            <a:r>
              <a:rPr lang="en-US" sz="1200" spc="-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a:t>
            </a:r>
            <a:r>
              <a:rPr lang="en-US" sz="1200" spc="10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info</a:t>
            </a:r>
            <a:r>
              <a:rPr lang="en-US" sz="1200" spc="-15" dirty="0">
                <a:latin typeface="Times New Roman" panose="02020603050405020304" pitchFamily="18" charset="0"/>
                <a:cs typeface="Times New Roman" panose="02020603050405020304" pitchFamily="18" charset="0"/>
              </a:rPr>
              <a:t>r</a:t>
            </a:r>
            <a:r>
              <a:rPr lang="en-US" sz="1200" spc="-10" dirty="0">
                <a:latin typeface="Times New Roman" panose="02020603050405020304" pitchFamily="18" charset="0"/>
                <a:cs typeface="Times New Roman" panose="02020603050405020304" pitchFamily="18" charset="0"/>
              </a:rPr>
              <a:t>m</a:t>
            </a:r>
            <a:r>
              <a:rPr lang="en-US" sz="1200" spc="-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d</a:t>
            </a:r>
            <a:r>
              <a:rPr lang="en-US" sz="1200" spc="10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ng</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g</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d</a:t>
            </a:r>
            <a:r>
              <a:rPr lang="en-US" sz="1200" spc="9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throughout</a:t>
            </a:r>
            <a:r>
              <a:rPr lang="en-US" sz="1200" spc="8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their</a:t>
            </a:r>
            <a:r>
              <a:rPr lang="en-US" sz="1200" spc="8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job</a:t>
            </a:r>
            <a:r>
              <a:rPr lang="en-US" sz="1200" spc="8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sear</a:t>
            </a:r>
            <a:r>
              <a:rPr lang="en-US" sz="1200" spc="-20"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h</a:t>
            </a:r>
            <a:r>
              <a:rPr lang="en-US" sz="1200" spc="8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o</a:t>
            </a:r>
            <a:r>
              <a:rPr lang="en-US" sz="1200" dirty="0">
                <a:latin typeface="Times New Roman" panose="02020603050405020304" pitchFamily="18" charset="0"/>
                <a:cs typeface="Times New Roman" panose="02020603050405020304" pitchFamily="18" charset="0"/>
              </a:rPr>
              <a:t>r</a:t>
            </a:r>
            <a:r>
              <a:rPr lang="en-US" sz="1200" spc="7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hiring</a:t>
            </a:r>
            <a:r>
              <a:rPr lang="en-US" sz="1200" spc="8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jo</a:t>
            </a:r>
            <a:r>
              <a:rPr lang="en-US" sz="1200" dirty="0">
                <a:latin typeface="Times New Roman" panose="02020603050405020304" pitchFamily="18" charset="0"/>
                <a:cs typeface="Times New Roman" panose="02020603050405020304" pitchFamily="18" charset="0"/>
              </a:rPr>
              <a:t>u</a:t>
            </a:r>
            <a:r>
              <a:rPr lang="en-US" sz="1200" spc="-5" dirty="0">
                <a:latin typeface="Times New Roman" panose="02020603050405020304" pitchFamily="18" charset="0"/>
                <a:cs typeface="Times New Roman" panose="02020603050405020304" pitchFamily="18" charset="0"/>
              </a:rPr>
              <a:t>rn</a:t>
            </a:r>
            <a:r>
              <a:rPr lang="en-US" sz="1200" spc="-20"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y.</a:t>
            </a:r>
            <a:r>
              <a:rPr lang="en-US" sz="1200" spc="8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a:t>
            </a:r>
            <a:r>
              <a:rPr lang="en-US" sz="1200" spc="-5" dirty="0">
                <a:latin typeface="Times New Roman" panose="02020603050405020304" pitchFamily="18" charset="0"/>
                <a:cs typeface="Times New Roman" panose="02020603050405020304" pitchFamily="18" charset="0"/>
              </a:rPr>
              <a:t>h</a:t>
            </a:r>
            <a:r>
              <a:rPr lang="en-US" sz="1200" spc="-10" dirty="0">
                <a:latin typeface="Times New Roman" panose="02020603050405020304" pitchFamily="18" charset="0"/>
                <a:cs typeface="Times New Roman" panose="02020603050405020304" pitchFamily="18" charset="0"/>
              </a:rPr>
              <a:t>e</a:t>
            </a:r>
            <a:r>
              <a:rPr lang="en-US" sz="1200" spc="7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plat</a:t>
            </a:r>
            <a:r>
              <a:rPr lang="en-US" sz="1200" spc="-10" dirty="0">
                <a:latin typeface="Times New Roman" panose="02020603050405020304" pitchFamily="18" charset="0"/>
                <a:cs typeface="Times New Roman" panose="02020603050405020304" pitchFamily="18" charset="0"/>
              </a:rPr>
              <a:t>f</a:t>
            </a:r>
            <a:r>
              <a:rPr lang="en-US" sz="1200" spc="10" dirty="0">
                <a:latin typeface="Times New Roman" panose="02020603050405020304" pitchFamily="18" charset="0"/>
                <a:cs typeface="Times New Roman" panose="02020603050405020304" pitchFamily="18" charset="0"/>
              </a:rPr>
              <a:t>o</a:t>
            </a:r>
            <a:r>
              <a:rPr lang="en-US" sz="1200" spc="-10" dirty="0">
                <a:latin typeface="Times New Roman" panose="02020603050405020304" pitchFamily="18" charset="0"/>
                <a:cs typeface="Times New Roman" panose="02020603050405020304" pitchFamily="18" charset="0"/>
              </a:rPr>
              <a:t>rm</a:t>
            </a:r>
            <a:r>
              <a:rPr lang="en-US" sz="1200" spc="8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striv</a:t>
            </a:r>
            <a:r>
              <a:rPr lang="en-US" sz="1200" spc="-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a:t>
            </a:r>
            <a:r>
              <a:rPr lang="en-US" sz="1200" spc="8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to</a:t>
            </a:r>
            <a:r>
              <a:rPr lang="en-US" sz="1200" spc="8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nh</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n</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e</a:t>
            </a:r>
            <a:r>
              <a:rPr lang="en-US" sz="1200" spc="7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u</a:t>
            </a:r>
            <a:r>
              <a:rPr lang="en-US" sz="1200" spc="10" dirty="0">
                <a:latin typeface="Times New Roman" panose="02020603050405020304" pitchFamily="18" charset="0"/>
                <a:cs typeface="Times New Roman" panose="02020603050405020304" pitchFamily="18" charset="0"/>
              </a:rPr>
              <a:t>s</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a:t>
            </a:r>
            <a:r>
              <a:rPr lang="en-US" sz="1200" spc="9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ng</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g</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ment</a:t>
            </a:r>
            <a:r>
              <a:rPr lang="en-US" sz="1200" spc="-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through</a:t>
            </a:r>
            <a:r>
              <a:rPr lang="en-US" sz="1200" spc="7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rson</a:t>
            </a:r>
            <a:r>
              <a:rPr lang="en-US" sz="1200" spc="-10"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liz</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d</a:t>
            </a:r>
            <a:r>
              <a:rPr lang="en-US" sz="1200" spc="8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job</a:t>
            </a:r>
            <a:r>
              <a:rPr lang="en-US" sz="1200" spc="9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a:t>
            </a:r>
            <a:r>
              <a:rPr lang="en-US" sz="1200" spc="-20"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omm</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n</a:t>
            </a:r>
            <a:r>
              <a:rPr lang="en-US" sz="1200" spc="10" dirty="0">
                <a:latin typeface="Times New Roman" panose="02020603050405020304" pitchFamily="18" charset="0"/>
                <a:cs typeface="Times New Roman" panose="02020603050405020304" pitchFamily="18" charset="0"/>
              </a:rPr>
              <a:t>d</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ons,</a:t>
            </a:r>
            <a:r>
              <a:rPr lang="en-US" sz="1200" spc="8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int</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ac</a:t>
            </a:r>
            <a:r>
              <a:rPr lang="en-US" sz="1200" spc="-5" dirty="0">
                <a:latin typeface="Times New Roman" panose="02020603050405020304" pitchFamily="18" charset="0"/>
                <a:cs typeface="Times New Roman" panose="02020603050405020304" pitchFamily="18" charset="0"/>
              </a:rPr>
              <a:t>tive</a:t>
            </a:r>
            <a:r>
              <a:rPr lang="en-US" sz="1200" spc="7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pplic</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on</a:t>
            </a:r>
            <a:r>
              <a:rPr lang="en-US" sz="1200" spc="8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proc</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sses</a:t>
            </a:r>
            <a:r>
              <a:rPr lang="en-US" sz="1200" dirty="0">
                <a:latin typeface="Times New Roman" panose="02020603050405020304" pitchFamily="18" charset="0"/>
                <a:cs typeface="Times New Roman" panose="02020603050405020304" pitchFamily="18" charset="0"/>
              </a:rPr>
              <a:t>,</a:t>
            </a:r>
            <a:r>
              <a:rPr lang="en-US" sz="1200" spc="8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a:t>
            </a:r>
            <a:r>
              <a:rPr lang="en-US" sz="1200" spc="8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omp</a:t>
            </a:r>
            <a:r>
              <a:rPr lang="en-US" sz="1200"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h</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nsive</a:t>
            </a:r>
            <a:r>
              <a:rPr lang="en-US" sz="1200" spc="100" dirty="0">
                <a:latin typeface="Times New Roman" panose="02020603050405020304" pitchFamily="18" charset="0"/>
                <a:cs typeface="Times New Roman" panose="02020603050405020304" pitchFamily="18" charset="0"/>
              </a:rPr>
              <a:t> </a:t>
            </a:r>
            <a:r>
              <a:rPr lang="en-US" sz="1200" spc="35"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ro</a:t>
            </a:r>
            <a:r>
              <a:rPr lang="en-US" sz="1200" spc="-10" dirty="0">
                <a:latin typeface="Times New Roman" panose="02020603050405020304" pitchFamily="18" charset="0"/>
                <a:cs typeface="Times New Roman" panose="02020603050405020304" pitchFamily="18" charset="0"/>
              </a:rPr>
              <a:t>f</a:t>
            </a:r>
            <a:r>
              <a:rPr lang="en-US" sz="1200" spc="-5" dirty="0">
                <a:latin typeface="Times New Roman" panose="02020603050405020304" pitchFamily="18" charset="0"/>
                <a:cs typeface="Times New Roman" panose="02020603050405020304" pitchFamily="18" charset="0"/>
              </a:rPr>
              <a:t>ile </a:t>
            </a:r>
            <a:r>
              <a:rPr lang="en-US" sz="1200" spc="-10" dirty="0">
                <a:latin typeface="Times New Roman" panose="02020603050405020304" pitchFamily="18" charset="0"/>
                <a:cs typeface="Times New Roman" panose="02020603050405020304" pitchFamily="18" charset="0"/>
              </a:rPr>
              <a:t>man</a:t>
            </a:r>
            <a:r>
              <a:rPr lang="en-US" sz="1200" spc="-20"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g</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ment</a:t>
            </a:r>
            <a:r>
              <a:rPr lang="en-US" sz="1200" spc="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tools</a:t>
            </a:r>
            <a:r>
              <a:rPr lang="en-US" sz="1200" dirty="0">
                <a:latin typeface="Times New Roman" panose="02020603050405020304" pitchFamily="18" charset="0"/>
                <a:cs typeface="Times New Roman" panose="02020603050405020304" pitchFamily="18" charset="0"/>
              </a:rPr>
              <a:t>.</a:t>
            </a:r>
            <a:r>
              <a:rPr lang="en-US" sz="1200" spc="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Addit</a:t>
            </a:r>
            <a:r>
              <a:rPr lang="en-US" sz="1200" dirty="0">
                <a:latin typeface="Times New Roman" panose="02020603050405020304" pitchFamily="18" charset="0"/>
                <a:cs typeface="Times New Roman" panose="02020603050405020304" pitchFamily="18" charset="0"/>
              </a:rPr>
              <a:t>i</a:t>
            </a:r>
            <a:r>
              <a:rPr lang="en-US" sz="1200" spc="-10" dirty="0">
                <a:latin typeface="Times New Roman" panose="02020603050405020304" pitchFamily="18" charset="0"/>
                <a:cs typeface="Times New Roman" panose="02020603050405020304" pitchFamily="18" charset="0"/>
              </a:rPr>
              <a:t>on</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ll</a:t>
            </a:r>
            <a:r>
              <a:rPr lang="en-US" sz="1200" dirty="0">
                <a:latin typeface="Times New Roman" panose="02020603050405020304" pitchFamily="18" charset="0"/>
                <a:cs typeface="Times New Roman" panose="02020603050405020304" pitchFamily="18" charset="0"/>
              </a:rPr>
              <a:t>y,</a:t>
            </a:r>
            <a:r>
              <a:rPr lang="en-US" sz="1200" spc="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the</a:t>
            </a:r>
            <a:r>
              <a:rPr lang="en-US" sz="1200" spc="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sys</a:t>
            </a:r>
            <a:r>
              <a:rPr lang="en-US" sz="1200" dirty="0">
                <a:latin typeface="Times New Roman" panose="02020603050405020304" pitchFamily="18" charset="0"/>
                <a:cs typeface="Times New Roman" panose="02020603050405020304" pitchFamily="18" charset="0"/>
              </a:rPr>
              <a:t>t</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a:t>
            </a:r>
            <a:r>
              <a:rPr lang="en-US" sz="1200" spc="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spc="-10" dirty="0">
                <a:latin typeface="Times New Roman" panose="02020603050405020304" pitchFamily="18" charset="0"/>
                <a:cs typeface="Times New Roman" panose="02020603050405020304" pitchFamily="18" charset="0"/>
              </a:rPr>
              <a:t>im</a:t>
            </a:r>
            <a:r>
              <a:rPr lang="en-US" sz="1200" dirty="0">
                <a:latin typeface="Times New Roman" panose="02020603050405020304" pitchFamily="18" charset="0"/>
                <a:cs typeface="Times New Roman" panose="02020603050405020304" pitchFamily="18" charset="0"/>
              </a:rPr>
              <a:t>s</a:t>
            </a:r>
            <a:r>
              <a:rPr lang="en-US" sz="1200" spc="2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to</a:t>
            </a:r>
            <a:r>
              <a:rPr lang="en-US" sz="1200" spc="35"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provide</a:t>
            </a:r>
            <a:r>
              <a:rPr lang="en-US" sz="1200" spc="2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mploy</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rs</a:t>
            </a:r>
            <a:r>
              <a:rPr lang="en-US" sz="1200" spc="30"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wit</a:t>
            </a:r>
            <a:r>
              <a:rPr lang="en-US" sz="1200" spc="-10" dirty="0">
                <a:latin typeface="Times New Roman" panose="02020603050405020304" pitchFamily="18" charset="0"/>
                <a:cs typeface="Times New Roman" panose="02020603050405020304" pitchFamily="18" charset="0"/>
              </a:rPr>
              <a:t>h</a:t>
            </a:r>
            <a:r>
              <a:rPr lang="en-US" sz="1200" spc="3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f</a:t>
            </a:r>
            <a:r>
              <a:rPr lang="en-US" sz="1200" spc="-10" dirty="0">
                <a:latin typeface="Times New Roman" panose="02020603050405020304" pitchFamily="18" charset="0"/>
                <a:cs typeface="Times New Roman" panose="02020603050405020304" pitchFamily="18" charset="0"/>
              </a:rPr>
              <a:t>f</a:t>
            </a:r>
            <a:r>
              <a:rPr lang="en-US" sz="1200" spc="-5" dirty="0">
                <a:latin typeface="Times New Roman" panose="02020603050405020304" pitchFamily="18" charset="0"/>
                <a:cs typeface="Times New Roman" panose="02020603050405020304" pitchFamily="18" charset="0"/>
              </a:rPr>
              <a:t>ici</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nt</a:t>
            </a:r>
            <a:r>
              <a:rPr lang="en-US" sz="1200" spc="3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c</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ndidate</a:t>
            </a:r>
            <a:r>
              <a:rPr lang="en-US" sz="1200" spc="3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sc</a:t>
            </a:r>
            <a:r>
              <a:rPr lang="en-US" sz="1200" spc="5" dirty="0">
                <a:latin typeface="Times New Roman" panose="02020603050405020304" pitchFamily="18" charset="0"/>
                <a:cs typeface="Times New Roman" panose="02020603050405020304" pitchFamily="18" charset="0"/>
              </a:rPr>
              <a:t>r</a:t>
            </a:r>
            <a:r>
              <a:rPr lang="en-US" sz="1200" spc="-5" dirty="0">
                <a:latin typeface="Times New Roman" panose="02020603050405020304" pitchFamily="18" charset="0"/>
                <a:cs typeface="Times New Roman" panose="02020603050405020304" pitchFamily="18" charset="0"/>
              </a:rPr>
              <a:t>e</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ning</a:t>
            </a:r>
            <a:r>
              <a:rPr lang="en-US" sz="1200" spc="-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10" dirty="0">
                <a:latin typeface="Times New Roman" panose="02020603050405020304" pitchFamily="18" charset="0"/>
                <a:cs typeface="Times New Roman" panose="02020603050405020304" pitchFamily="18" charset="0"/>
              </a:rPr>
              <a:t>job</a:t>
            </a:r>
            <a:r>
              <a:rPr lang="en-US" sz="1200" spc="-5"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pos</a:t>
            </a:r>
            <a:r>
              <a:rPr lang="en-US" sz="1200" spc="-5" dirty="0">
                <a:latin typeface="Times New Roman" panose="02020603050405020304" pitchFamily="18" charset="0"/>
                <a:cs typeface="Times New Roman" panose="02020603050405020304" pitchFamily="18" charset="0"/>
              </a:rPr>
              <a:t>ti</a:t>
            </a:r>
            <a:r>
              <a:rPr lang="en-US" sz="1200" dirty="0">
                <a:latin typeface="Times New Roman" panose="02020603050405020304" pitchFamily="18" charset="0"/>
                <a:cs typeface="Times New Roman" panose="02020603050405020304" pitchFamily="18" charset="0"/>
              </a:rPr>
              <a:t>ng </a:t>
            </a:r>
            <a:r>
              <a:rPr lang="en-US" sz="1200" spc="-15" dirty="0">
                <a:latin typeface="Times New Roman" panose="02020603050405020304" pitchFamily="18" charset="0"/>
                <a:cs typeface="Times New Roman" panose="02020603050405020304" pitchFamily="18" charset="0"/>
              </a:rPr>
              <a:t>ca</a:t>
            </a:r>
            <a:r>
              <a:rPr lang="en-US" sz="1200" spc="-10" dirty="0">
                <a:latin typeface="Times New Roman" panose="02020603050405020304" pitchFamily="18" charset="0"/>
                <a:cs typeface="Times New Roman" panose="02020603050405020304" pitchFamily="18" charset="0"/>
              </a:rPr>
              <a:t>p</a:t>
            </a:r>
            <a:r>
              <a:rPr lang="en-US" sz="1200" spc="-15" dirty="0">
                <a:latin typeface="Times New Roman" panose="02020603050405020304" pitchFamily="18" charset="0"/>
                <a:cs typeface="Times New Roman" panose="02020603050405020304" pitchFamily="18" charset="0"/>
              </a:rPr>
              <a:t>a</a:t>
            </a:r>
            <a:r>
              <a:rPr lang="en-US" sz="1200" spc="-5" dirty="0">
                <a:latin typeface="Times New Roman" panose="02020603050405020304" pitchFamily="18" charset="0"/>
                <a:cs typeface="Times New Roman" panose="02020603050405020304" pitchFamily="18" charset="0"/>
              </a:rPr>
              <a:t>bilities, r</a:t>
            </a:r>
            <a:r>
              <a:rPr lang="en-US" sz="1200" spc="-15" dirty="0">
                <a:latin typeface="Times New Roman" panose="02020603050405020304" pitchFamily="18" charset="0"/>
                <a:cs typeface="Times New Roman" panose="02020603050405020304" pitchFamily="18" charset="0"/>
              </a:rPr>
              <a:t>e</a:t>
            </a:r>
            <a:r>
              <a:rPr lang="en-US" sz="1200" spc="-10" dirty="0">
                <a:latin typeface="Times New Roman" panose="02020603050405020304" pitchFamily="18" charset="0"/>
                <a:cs typeface="Times New Roman" panose="02020603050405020304" pitchFamily="18" charset="0"/>
              </a:rPr>
              <a:t>du</a:t>
            </a:r>
            <a:r>
              <a:rPr lang="en-US" sz="1200" spc="-1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ing</a:t>
            </a:r>
            <a:r>
              <a:rPr lang="en-US" sz="1200" spc="-5"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r</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c</a:t>
            </a:r>
            <a:r>
              <a:rPr lang="en-US" sz="1200" spc="-10" dirty="0">
                <a:latin typeface="Times New Roman" panose="02020603050405020304" pitchFamily="18" charset="0"/>
                <a:cs typeface="Times New Roman" panose="02020603050405020304" pitchFamily="18" charset="0"/>
              </a:rPr>
              <a:t>ruitm</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nt</a:t>
            </a:r>
            <a:r>
              <a:rPr lang="en-US" sz="120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tim</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lin</a:t>
            </a:r>
            <a:r>
              <a:rPr lang="en-US" sz="1200" spc="-15" dirty="0">
                <a:latin typeface="Times New Roman" panose="02020603050405020304" pitchFamily="18" charset="0"/>
                <a:cs typeface="Times New Roman" panose="02020603050405020304" pitchFamily="18" charset="0"/>
              </a:rPr>
              <a:t>e</a:t>
            </a:r>
            <a:r>
              <a:rPr lang="en-US" sz="1200" dirty="0">
                <a:latin typeface="Times New Roman" panose="02020603050405020304" pitchFamily="18" charset="0"/>
                <a:cs typeface="Times New Roman" panose="02020603050405020304" pitchFamily="18" charset="0"/>
              </a:rPr>
              <a:t>s</a:t>
            </a:r>
            <a:r>
              <a:rPr lang="en-US" sz="1200" spc="-5" dirty="0">
                <a:latin typeface="Times New Roman" panose="02020603050405020304" pitchFamily="18" charset="0"/>
                <a:cs typeface="Times New Roman" panose="02020603050405020304" pitchFamily="18" charset="0"/>
              </a:rPr>
              <a:t> </a:t>
            </a:r>
            <a:r>
              <a:rPr lang="en-US" sz="1200" spc="-15"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nd </a:t>
            </a:r>
            <a:r>
              <a:rPr lang="en-US" sz="1200" spc="-10" dirty="0">
                <a:latin typeface="Times New Roman" panose="02020603050405020304" pitchFamily="18" charset="0"/>
                <a:cs typeface="Times New Roman" panose="02020603050405020304" pitchFamily="18" charset="0"/>
              </a:rPr>
              <a:t>improving</a:t>
            </a:r>
            <a:r>
              <a:rPr lang="en-US" sz="1200" dirty="0">
                <a:latin typeface="Times New Roman" panose="02020603050405020304" pitchFamily="18" charset="0"/>
                <a:cs typeface="Times New Roman" panose="02020603050405020304" pitchFamily="18" charset="0"/>
              </a:rPr>
              <a:t> </a:t>
            </a:r>
            <a:r>
              <a:rPr lang="en-US" sz="1200" spc="-5" dirty="0">
                <a:latin typeface="Times New Roman" panose="02020603050405020304" pitchFamily="18" charset="0"/>
                <a:cs typeface="Times New Roman" panose="02020603050405020304" pitchFamily="18" charset="0"/>
              </a:rPr>
              <a:t>hiring</a:t>
            </a:r>
            <a:r>
              <a:rPr lang="en-US" sz="1200" dirty="0">
                <a:latin typeface="Times New Roman" panose="02020603050405020304" pitchFamily="18" charset="0"/>
                <a:cs typeface="Times New Roman" panose="02020603050405020304" pitchFamily="18" charset="0"/>
              </a:rPr>
              <a:t> </a:t>
            </a:r>
            <a:r>
              <a:rPr lang="en-US" sz="1200" spc="-10" dirty="0">
                <a:latin typeface="Times New Roman" panose="02020603050405020304" pitchFamily="18" charset="0"/>
                <a:cs typeface="Times New Roman" panose="02020603050405020304" pitchFamily="18" charset="0"/>
              </a:rPr>
              <a:t>outcom</a:t>
            </a:r>
            <a:r>
              <a:rPr lang="en-US" sz="1200" spc="-15" dirty="0">
                <a:latin typeface="Times New Roman" panose="02020603050405020304" pitchFamily="18" charset="0"/>
                <a:cs typeface="Times New Roman" panose="02020603050405020304" pitchFamily="18" charset="0"/>
              </a:rPr>
              <a:t>e</a:t>
            </a:r>
            <a:r>
              <a:rPr lang="en-US" sz="1200" spc="-5" dirty="0">
                <a:latin typeface="Times New Roman" panose="02020603050405020304" pitchFamily="18" charset="0"/>
                <a:cs typeface="Times New Roman" panose="02020603050405020304" pitchFamily="18" charset="0"/>
              </a:rPr>
              <a:t>s</a:t>
            </a:r>
            <a:endParaRPr lang="en-US" sz="1200" dirty="0">
              <a:latin typeface="Times New Roman" panose="02020603050405020304" pitchFamily="18" charset="0"/>
              <a:cs typeface="Times New Roman" panose="02020603050405020304" pitchFamily="18" charset="0"/>
            </a:endParaRPr>
          </a:p>
          <a:p>
            <a:pPr algn="just">
              <a:lnSpc>
                <a:spcPct val="150000"/>
              </a:lnSpc>
              <a:spcBef>
                <a:spcPts val="41"/>
              </a:spcBef>
            </a:pPr>
            <a:endParaRPr lang="en-US" sz="17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24E164-F600-4E15-D47F-99DD18B3465E}"/>
              </a:ext>
            </a:extLst>
          </p:cNvPr>
          <p:cNvSpPr txBox="1"/>
          <p:nvPr/>
        </p:nvSpPr>
        <p:spPr>
          <a:xfrm>
            <a:off x="381000" y="4886980"/>
            <a:ext cx="3429000" cy="523220"/>
          </a:xfrm>
          <a:prstGeom prst="rect">
            <a:avLst/>
          </a:prstGeom>
          <a:noFill/>
        </p:spPr>
        <p:txBody>
          <a:bodyPr wrap="square">
            <a:spAutoFit/>
          </a:bodyPr>
          <a:lstStyle/>
          <a:p>
            <a:pPr marL="12700"/>
            <a:r>
              <a:rPr lang="en-IN" sz="1400" b="1" spc="-10" dirty="0">
                <a:latin typeface="Times New Roman"/>
                <a:cs typeface="Times New Roman"/>
              </a:rPr>
              <a:t>1</a:t>
            </a:r>
            <a:r>
              <a:rPr lang="en-IN" sz="1400" b="1" spc="-20" dirty="0">
                <a:latin typeface="Times New Roman"/>
                <a:cs typeface="Times New Roman"/>
              </a:rPr>
              <a:t>.</a:t>
            </a:r>
            <a:r>
              <a:rPr lang="en-IN" sz="1400" b="1" spc="-10" dirty="0">
                <a:latin typeface="Times New Roman"/>
                <a:cs typeface="Times New Roman"/>
              </a:rPr>
              <a:t>4  </a:t>
            </a:r>
            <a:r>
              <a:rPr lang="en-IN" sz="1400" b="1" spc="-5" dirty="0">
                <a:latin typeface="Times New Roman"/>
                <a:cs typeface="Times New Roman"/>
              </a:rPr>
              <a:t>S</a:t>
            </a:r>
            <a:r>
              <a:rPr lang="en-IN" sz="1400" b="1" spc="-20" dirty="0">
                <a:latin typeface="Times New Roman"/>
                <a:cs typeface="Times New Roman"/>
              </a:rPr>
              <a:t>c</a:t>
            </a:r>
            <a:r>
              <a:rPr lang="en-IN" sz="1400" b="1" dirty="0">
                <a:latin typeface="Times New Roman"/>
                <a:cs typeface="Times New Roman"/>
              </a:rPr>
              <a:t>o</a:t>
            </a:r>
            <a:r>
              <a:rPr lang="en-IN" sz="1400" b="1" spc="-5" dirty="0">
                <a:latin typeface="Times New Roman"/>
                <a:cs typeface="Times New Roman"/>
              </a:rPr>
              <a:t>p</a:t>
            </a:r>
            <a:r>
              <a:rPr lang="en-IN" sz="1400" b="1" dirty="0">
                <a:latin typeface="Times New Roman"/>
                <a:cs typeface="Times New Roman"/>
              </a:rPr>
              <a:t>e</a:t>
            </a:r>
            <a:r>
              <a:rPr lang="en-IN" sz="1400" b="1" spc="-15" dirty="0">
                <a:latin typeface="Times New Roman"/>
                <a:cs typeface="Times New Roman"/>
              </a:rPr>
              <a:t> </a:t>
            </a:r>
            <a:r>
              <a:rPr lang="en-IN" sz="1400" b="1" dirty="0">
                <a:latin typeface="Times New Roman"/>
                <a:cs typeface="Times New Roman"/>
              </a:rPr>
              <a:t>of the</a:t>
            </a:r>
            <a:r>
              <a:rPr lang="en-IN" sz="1400" b="1" spc="-20" dirty="0">
                <a:latin typeface="Times New Roman"/>
                <a:cs typeface="Times New Roman"/>
              </a:rPr>
              <a:t> </a:t>
            </a:r>
            <a:r>
              <a:rPr lang="en-IN" sz="1400" b="1" dirty="0">
                <a:latin typeface="Times New Roman"/>
                <a:cs typeface="Times New Roman"/>
              </a:rPr>
              <a:t>P</a:t>
            </a:r>
            <a:r>
              <a:rPr lang="en-IN" sz="1400" b="1" spc="-15" dirty="0">
                <a:latin typeface="Times New Roman"/>
                <a:cs typeface="Times New Roman"/>
              </a:rPr>
              <a:t>r</a:t>
            </a:r>
            <a:r>
              <a:rPr lang="en-IN" sz="1400" b="1" spc="-10" dirty="0">
                <a:latin typeface="Times New Roman"/>
                <a:cs typeface="Times New Roman"/>
              </a:rPr>
              <a:t>o</a:t>
            </a:r>
            <a:r>
              <a:rPr lang="en-IN" sz="1400" b="1" dirty="0">
                <a:latin typeface="Times New Roman"/>
                <a:cs typeface="Times New Roman"/>
              </a:rPr>
              <a:t>ject</a:t>
            </a:r>
            <a:endParaRPr lang="en-IN" sz="1400" dirty="0">
              <a:latin typeface="Times New Roman"/>
              <a:cs typeface="Times New Roman"/>
            </a:endParaRPr>
          </a:p>
          <a:p>
            <a:pPr marL="12700"/>
            <a:endParaRPr lang="en-IN" sz="1400" dirty="0">
              <a:latin typeface="Times New Roman"/>
              <a:cs typeface="Times New Roman"/>
            </a:endParaRPr>
          </a:p>
        </p:txBody>
      </p:sp>
      <p:sp>
        <p:nvSpPr>
          <p:cNvPr id="9" name="TextBox 8">
            <a:extLst>
              <a:ext uri="{FF2B5EF4-FFF2-40B4-BE49-F238E27FC236}">
                <a16:creationId xmlns:a16="http://schemas.microsoft.com/office/drawing/2014/main" id="{B8636877-7713-34EB-7F90-35659C07D382}"/>
              </a:ext>
            </a:extLst>
          </p:cNvPr>
          <p:cNvSpPr txBox="1"/>
          <p:nvPr/>
        </p:nvSpPr>
        <p:spPr>
          <a:xfrm>
            <a:off x="457200" y="5255295"/>
            <a:ext cx="5943599" cy="3660105"/>
          </a:xfrm>
          <a:prstGeom prst="rect">
            <a:avLst/>
          </a:prstGeom>
          <a:noFill/>
        </p:spPr>
        <p:txBody>
          <a:bodyPr wrap="square">
            <a:spAutoFit/>
          </a:bodyPr>
          <a:lstStyle/>
          <a:p>
            <a:pPr algn="just">
              <a:lnSpc>
                <a:spcPct val="150000"/>
              </a:lnSpc>
            </a:pPr>
            <a:r>
              <a:rPr lang="en-US" sz="1200" spc="-10" dirty="0">
                <a:latin typeface="Times New Roman"/>
                <a:cs typeface="Times New Roman"/>
              </a:rPr>
              <a:t>	The</a:t>
            </a:r>
            <a:r>
              <a:rPr lang="en-US" sz="1200" spc="-20" dirty="0">
                <a:latin typeface="Times New Roman"/>
                <a:cs typeface="Times New Roman"/>
              </a:rPr>
              <a:t> </a:t>
            </a:r>
            <a:r>
              <a:rPr lang="en-US" sz="1200" spc="-5" dirty="0">
                <a:latin typeface="Times New Roman"/>
                <a:cs typeface="Times New Roman"/>
              </a:rPr>
              <a:t>Jo</a:t>
            </a:r>
            <a:r>
              <a:rPr lang="en-US" sz="1200" dirty="0">
                <a:latin typeface="Times New Roman"/>
                <a:cs typeface="Times New Roman"/>
              </a:rPr>
              <a:t>b</a:t>
            </a:r>
            <a:r>
              <a:rPr lang="en-US" sz="1200" spc="-15" dirty="0">
                <a:latin typeface="Times New Roman"/>
                <a:cs typeface="Times New Roman"/>
              </a:rPr>
              <a:t> </a:t>
            </a:r>
            <a:r>
              <a:rPr lang="en-US" sz="1200" dirty="0">
                <a:latin typeface="Times New Roman"/>
                <a:cs typeface="Times New Roman"/>
              </a:rPr>
              <a:t>P</a:t>
            </a:r>
            <a:r>
              <a:rPr lang="en-US" sz="1200" spc="-5" dirty="0">
                <a:latin typeface="Times New Roman"/>
                <a:cs typeface="Times New Roman"/>
              </a:rPr>
              <a:t>ort</a:t>
            </a:r>
            <a:r>
              <a:rPr lang="en-US" sz="1200" spc="-20" dirty="0">
                <a:latin typeface="Times New Roman"/>
                <a:cs typeface="Times New Roman"/>
              </a:rPr>
              <a:t>a</a:t>
            </a:r>
            <a:r>
              <a:rPr lang="en-US" sz="1200" spc="-5" dirty="0">
                <a:latin typeface="Times New Roman"/>
                <a:cs typeface="Times New Roman"/>
              </a:rPr>
              <a:t>l</a:t>
            </a:r>
            <a:r>
              <a:rPr lang="en-US" sz="1200" spc="-10" dirty="0">
                <a:latin typeface="Times New Roman"/>
                <a:cs typeface="Times New Roman"/>
              </a:rPr>
              <a:t> </a:t>
            </a:r>
            <a:r>
              <a:rPr lang="en-US" sz="1200" dirty="0">
                <a:latin typeface="Times New Roman"/>
                <a:cs typeface="Times New Roman"/>
              </a:rPr>
              <a:t>S</a:t>
            </a:r>
            <a:r>
              <a:rPr lang="en-US" sz="1200" spc="-10" dirty="0">
                <a:latin typeface="Times New Roman"/>
                <a:cs typeface="Times New Roman"/>
              </a:rPr>
              <a:t>ystem</a:t>
            </a:r>
            <a:r>
              <a:rPr lang="en-US" sz="1200" spc="-15" dirty="0">
                <a:latin typeface="Times New Roman"/>
                <a:cs typeface="Times New Roman"/>
              </a:rPr>
              <a:t> </a:t>
            </a:r>
            <a:r>
              <a:rPr lang="en-US" sz="1200" spc="-5" dirty="0">
                <a:latin typeface="Times New Roman"/>
                <a:cs typeface="Times New Roman"/>
              </a:rPr>
              <a:t>is</a:t>
            </a:r>
            <a:r>
              <a:rPr lang="en-US" sz="1200" spc="-10" dirty="0">
                <a:latin typeface="Times New Roman"/>
                <a:cs typeface="Times New Roman"/>
              </a:rPr>
              <a:t> a</a:t>
            </a:r>
            <a:r>
              <a:rPr lang="en-US" sz="1200" spc="-2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ompr</a:t>
            </a:r>
            <a:r>
              <a:rPr lang="en-US" sz="1200" spc="-20" dirty="0">
                <a:latin typeface="Times New Roman"/>
                <a:cs typeface="Times New Roman"/>
              </a:rPr>
              <a:t>e</a:t>
            </a:r>
            <a:r>
              <a:rPr lang="en-US" sz="1200" spc="10" dirty="0">
                <a:latin typeface="Times New Roman"/>
                <a:cs typeface="Times New Roman"/>
              </a:rPr>
              <a:t>h</a:t>
            </a:r>
            <a:r>
              <a:rPr lang="en-US" sz="1200" spc="-15" dirty="0">
                <a:latin typeface="Times New Roman"/>
                <a:cs typeface="Times New Roman"/>
              </a:rPr>
              <a:t>e</a:t>
            </a:r>
            <a:r>
              <a:rPr lang="en-US" sz="1200" spc="-5" dirty="0">
                <a:latin typeface="Times New Roman"/>
                <a:cs typeface="Times New Roman"/>
              </a:rPr>
              <a:t>nsive</a:t>
            </a:r>
            <a:r>
              <a:rPr lang="en-US" sz="1200" spc="-15" dirty="0">
                <a:latin typeface="Times New Roman"/>
                <a:cs typeface="Times New Roman"/>
              </a:rPr>
              <a:t> </a:t>
            </a:r>
            <a:r>
              <a:rPr lang="en-US" sz="1200" spc="5" dirty="0">
                <a:latin typeface="Times New Roman"/>
                <a:cs typeface="Times New Roman"/>
              </a:rPr>
              <a:t>w</a:t>
            </a:r>
            <a:r>
              <a:rPr lang="en-US" sz="1200" spc="-15" dirty="0">
                <a:latin typeface="Times New Roman"/>
                <a:cs typeface="Times New Roman"/>
              </a:rPr>
              <a:t>e</a:t>
            </a:r>
            <a:r>
              <a:rPr lang="en-US" sz="1200" spc="5" dirty="0">
                <a:latin typeface="Times New Roman"/>
                <a:cs typeface="Times New Roman"/>
              </a:rPr>
              <a:t>b</a:t>
            </a:r>
            <a:r>
              <a:rPr lang="en-US" sz="1200" spc="-5" dirty="0">
                <a:latin typeface="Times New Roman"/>
                <a:cs typeface="Times New Roman"/>
              </a:rPr>
              <a:t>-</a:t>
            </a:r>
            <a:r>
              <a:rPr lang="en-US" sz="1200" spc="-10" dirty="0">
                <a:latin typeface="Times New Roman"/>
                <a:cs typeface="Times New Roman"/>
              </a:rPr>
              <a:t>b</a:t>
            </a:r>
            <a:r>
              <a:rPr lang="en-US" sz="1200" spc="-5" dirty="0">
                <a:latin typeface="Times New Roman"/>
                <a:cs typeface="Times New Roman"/>
              </a:rPr>
              <a:t>ase</a:t>
            </a:r>
            <a:r>
              <a:rPr lang="en-US" sz="1200" dirty="0">
                <a:latin typeface="Times New Roman"/>
                <a:cs typeface="Times New Roman"/>
              </a:rPr>
              <a:t>d</a:t>
            </a:r>
            <a:r>
              <a:rPr lang="en-US" sz="1200" spc="-15" dirty="0">
                <a:latin typeface="Times New Roman"/>
                <a:cs typeface="Times New Roman"/>
              </a:rPr>
              <a:t> </a:t>
            </a:r>
            <a:r>
              <a:rPr lang="en-US" sz="1200" spc="-5" dirty="0">
                <a:latin typeface="Times New Roman"/>
                <a:cs typeface="Times New Roman"/>
              </a:rPr>
              <a:t>plat</a:t>
            </a:r>
            <a:r>
              <a:rPr lang="en-US" sz="1200" spc="-10" dirty="0">
                <a:latin typeface="Times New Roman"/>
                <a:cs typeface="Times New Roman"/>
              </a:rPr>
              <a:t>form</a:t>
            </a:r>
            <a:r>
              <a:rPr lang="en-US" sz="1200" spc="-15"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esigne</a:t>
            </a:r>
            <a:r>
              <a:rPr lang="en-US" sz="1200" spc="-10" dirty="0">
                <a:latin typeface="Times New Roman"/>
                <a:cs typeface="Times New Roman"/>
              </a:rPr>
              <a:t>d</a:t>
            </a:r>
            <a:r>
              <a:rPr lang="en-US" sz="1200" spc="-15" dirty="0">
                <a:latin typeface="Times New Roman"/>
                <a:cs typeface="Times New Roman"/>
              </a:rPr>
              <a:t> </a:t>
            </a:r>
            <a:r>
              <a:rPr lang="en-US" sz="1200" spc="-5" dirty="0">
                <a:latin typeface="Times New Roman"/>
                <a:cs typeface="Times New Roman"/>
              </a:rPr>
              <a:t>to tr</a:t>
            </a:r>
            <a:r>
              <a:rPr lang="en-US" sz="1200" spc="-20" dirty="0">
                <a:latin typeface="Times New Roman"/>
                <a:cs typeface="Times New Roman"/>
              </a:rPr>
              <a:t>a</a:t>
            </a:r>
            <a:r>
              <a:rPr lang="en-US" sz="1200" dirty="0">
                <a:latin typeface="Times New Roman"/>
                <a:cs typeface="Times New Roman"/>
              </a:rPr>
              <a:t>nsfo</a:t>
            </a:r>
            <a:r>
              <a:rPr lang="en-US" sz="1200" spc="-10" dirty="0">
                <a:latin typeface="Times New Roman"/>
                <a:cs typeface="Times New Roman"/>
              </a:rPr>
              <a:t>rm </a:t>
            </a:r>
            <a:r>
              <a:rPr lang="en-US" sz="1200" spc="-5" dirty="0">
                <a:latin typeface="Times New Roman"/>
                <a:cs typeface="Times New Roman"/>
              </a:rPr>
              <a:t>the</a:t>
            </a:r>
            <a:r>
              <a:rPr lang="en-US" sz="1200" spc="-15" dirty="0">
                <a:latin typeface="Times New Roman"/>
                <a:cs typeface="Times New Roman"/>
              </a:rPr>
              <a:t> </a:t>
            </a:r>
            <a:r>
              <a:rPr lang="en-US" sz="1200" spc="-5" dirty="0">
                <a:latin typeface="Times New Roman"/>
                <a:cs typeface="Times New Roman"/>
              </a:rPr>
              <a:t>t</a:t>
            </a:r>
            <a:r>
              <a:rPr lang="en-US" sz="1200" dirty="0">
                <a:latin typeface="Times New Roman"/>
                <a:cs typeface="Times New Roman"/>
              </a:rPr>
              <a:t>r</a:t>
            </a:r>
            <a:r>
              <a:rPr lang="en-US" sz="1200" spc="-15" dirty="0">
                <a:latin typeface="Times New Roman"/>
                <a:cs typeface="Times New Roman"/>
              </a:rPr>
              <a:t>a</a:t>
            </a:r>
            <a:r>
              <a:rPr lang="en-US" sz="1200" spc="-5" dirty="0">
                <a:latin typeface="Times New Roman"/>
                <a:cs typeface="Times New Roman"/>
              </a:rPr>
              <a:t>ditional</a:t>
            </a:r>
            <a:r>
              <a:rPr lang="en-US" sz="1200" spc="-15" dirty="0">
                <a:latin typeface="Times New Roman"/>
                <a:cs typeface="Times New Roman"/>
              </a:rPr>
              <a:t> </a:t>
            </a:r>
            <a:r>
              <a:rPr lang="en-US" sz="1200" spc="-10" dirty="0">
                <a:latin typeface="Times New Roman"/>
                <a:cs typeface="Times New Roman"/>
              </a:rPr>
              <a:t>job</a:t>
            </a:r>
            <a:r>
              <a:rPr lang="en-US" sz="1200"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a</a:t>
            </a:r>
            <a:r>
              <a:rPr lang="en-US" sz="1200" spc="-5" dirty="0">
                <a:latin typeface="Times New Roman"/>
                <a:cs typeface="Times New Roman"/>
              </a:rPr>
              <a:t>r</a:t>
            </a:r>
            <a:r>
              <a:rPr lang="en-US" sz="1200" spc="-20" dirty="0">
                <a:latin typeface="Times New Roman"/>
                <a:cs typeface="Times New Roman"/>
              </a:rPr>
              <a:t>c</a:t>
            </a:r>
            <a:r>
              <a:rPr lang="en-US" sz="1200" dirty="0">
                <a:latin typeface="Times New Roman"/>
                <a:cs typeface="Times New Roman"/>
              </a:rPr>
              <a:t>h</a:t>
            </a:r>
            <a:r>
              <a:rPr lang="en-US" sz="1200" spc="-4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40" dirty="0">
                <a:latin typeface="Times New Roman"/>
                <a:cs typeface="Times New Roman"/>
              </a:rPr>
              <a:t> </a:t>
            </a:r>
            <a:r>
              <a:rPr lang="en-US" sz="1200" spc="5" dirty="0">
                <a:latin typeface="Times New Roman"/>
                <a:cs typeface="Times New Roman"/>
              </a:rPr>
              <a:t>r</a:t>
            </a:r>
            <a:r>
              <a:rPr lang="en-US" sz="1200" spc="-15" dirty="0">
                <a:latin typeface="Times New Roman"/>
                <a:cs typeface="Times New Roman"/>
              </a:rPr>
              <a:t>ec</a:t>
            </a:r>
            <a:r>
              <a:rPr lang="en-US" sz="1200" spc="-10" dirty="0">
                <a:latin typeface="Times New Roman"/>
                <a:cs typeface="Times New Roman"/>
              </a:rPr>
              <a:t>ruitm</a:t>
            </a:r>
            <a:r>
              <a:rPr lang="en-US" sz="1200" spc="-15" dirty="0">
                <a:latin typeface="Times New Roman"/>
                <a:cs typeface="Times New Roman"/>
              </a:rPr>
              <a:t>e</a:t>
            </a:r>
            <a:r>
              <a:rPr lang="en-US" sz="1200" spc="-5" dirty="0">
                <a:latin typeface="Times New Roman"/>
                <a:cs typeface="Times New Roman"/>
              </a:rPr>
              <a:t>nt</a:t>
            </a:r>
            <a:r>
              <a:rPr lang="en-US" sz="1200" spc="-35" dirty="0">
                <a:latin typeface="Times New Roman"/>
                <a:cs typeface="Times New Roman"/>
              </a:rPr>
              <a:t> </a:t>
            </a:r>
            <a:r>
              <a:rPr lang="en-US" sz="1200" spc="-5" dirty="0">
                <a:latin typeface="Times New Roman"/>
                <a:cs typeface="Times New Roman"/>
              </a:rPr>
              <a:t>la</a:t>
            </a:r>
            <a:r>
              <a:rPr lang="en-US" sz="1200" dirty="0">
                <a:latin typeface="Times New Roman"/>
                <a:cs typeface="Times New Roman"/>
              </a:rPr>
              <a:t>nds</a:t>
            </a:r>
            <a:r>
              <a:rPr lang="en-US" sz="1200" spc="-5" dirty="0">
                <a:latin typeface="Times New Roman"/>
                <a:cs typeface="Times New Roman"/>
              </a:rPr>
              <a:t>c</a:t>
            </a:r>
            <a:r>
              <a:rPr lang="en-US" sz="1200" spc="-15" dirty="0">
                <a:latin typeface="Times New Roman"/>
                <a:cs typeface="Times New Roman"/>
              </a:rPr>
              <a:t>a</a:t>
            </a:r>
            <a:r>
              <a:rPr lang="en-US" sz="1200" spc="-10" dirty="0">
                <a:latin typeface="Times New Roman"/>
                <a:cs typeface="Times New Roman"/>
              </a:rPr>
              <a:t>p</a:t>
            </a:r>
            <a:r>
              <a:rPr lang="en-US" sz="1200" spc="-15" dirty="0">
                <a:latin typeface="Times New Roman"/>
                <a:cs typeface="Times New Roman"/>
              </a:rPr>
              <a:t>e</a:t>
            </a:r>
            <a:r>
              <a:rPr lang="en-US" sz="1200" dirty="0">
                <a:latin typeface="Times New Roman"/>
                <a:cs typeface="Times New Roman"/>
              </a:rPr>
              <a:t>.</a:t>
            </a:r>
            <a:r>
              <a:rPr lang="en-US" sz="1200" spc="-40" dirty="0">
                <a:latin typeface="Times New Roman"/>
                <a:cs typeface="Times New Roman"/>
              </a:rPr>
              <a:t> </a:t>
            </a:r>
            <a:r>
              <a:rPr lang="en-US" sz="1200" spc="-10" dirty="0">
                <a:latin typeface="Times New Roman"/>
                <a:cs typeface="Times New Roman"/>
              </a:rPr>
              <a:t>This</a:t>
            </a:r>
            <a:r>
              <a:rPr lang="en-US" sz="1200" spc="-35" dirty="0">
                <a:latin typeface="Times New Roman"/>
                <a:cs typeface="Times New Roman"/>
              </a:rPr>
              <a:t> </a:t>
            </a:r>
            <a:r>
              <a:rPr lang="en-US" sz="1200" spc="-5" dirty="0">
                <a:latin typeface="Times New Roman"/>
                <a:cs typeface="Times New Roman"/>
              </a:rPr>
              <a:t>innovative</a:t>
            </a:r>
            <a:r>
              <a:rPr lang="en-US" sz="1200" spc="-4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dirty="0">
                <a:latin typeface="Times New Roman"/>
                <a:cs typeface="Times New Roman"/>
              </a:rPr>
              <a:t>on</a:t>
            </a:r>
            <a:r>
              <a:rPr lang="en-US" sz="1200" spc="-40" dirty="0">
                <a:latin typeface="Times New Roman"/>
                <a:cs typeface="Times New Roman"/>
              </a:rPr>
              <a:t> </a:t>
            </a:r>
            <a:r>
              <a:rPr lang="en-US" sz="1200" spc="-15" dirty="0">
                <a:latin typeface="Times New Roman"/>
                <a:cs typeface="Times New Roman"/>
              </a:rPr>
              <a:t>c</a:t>
            </a:r>
            <a:r>
              <a:rPr lang="en-US" sz="1200" spc="-10" dirty="0">
                <a:latin typeface="Times New Roman"/>
                <a:cs typeface="Times New Roman"/>
              </a:rPr>
              <a:t>onn</a:t>
            </a:r>
            <a:r>
              <a:rPr lang="en-US" sz="1200" spc="-15" dirty="0">
                <a:latin typeface="Times New Roman"/>
                <a:cs typeface="Times New Roman"/>
              </a:rPr>
              <a:t>ec</a:t>
            </a:r>
            <a:r>
              <a:rPr lang="en-US" sz="1200" spc="-5" dirty="0">
                <a:latin typeface="Times New Roman"/>
                <a:cs typeface="Times New Roman"/>
              </a:rPr>
              <a:t>ts</a:t>
            </a:r>
            <a:r>
              <a:rPr lang="en-US" sz="1200" spc="-35" dirty="0">
                <a:latin typeface="Times New Roman"/>
                <a:cs typeface="Times New Roman"/>
              </a:rPr>
              <a:t> </a:t>
            </a:r>
            <a:r>
              <a:rPr lang="en-US" sz="1200" spc="-10" dirty="0">
                <a:latin typeface="Times New Roman"/>
                <a:cs typeface="Times New Roman"/>
              </a:rPr>
              <a:t>job</a:t>
            </a:r>
            <a:r>
              <a:rPr lang="en-US" sz="1200" spc="-35"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a:t>
            </a:r>
            <a:r>
              <a:rPr lang="en-US" sz="1200" spc="-40" dirty="0">
                <a:latin typeface="Times New Roman"/>
                <a:cs typeface="Times New Roman"/>
              </a:rPr>
              <a:t> </a:t>
            </a:r>
            <a:r>
              <a:rPr lang="en-US" sz="1200" spc="-15" dirty="0">
                <a:latin typeface="Times New Roman"/>
                <a:cs typeface="Times New Roman"/>
              </a:rPr>
              <a:t>wit</a:t>
            </a:r>
            <a:r>
              <a:rPr lang="en-US" sz="1200" spc="-10" dirty="0">
                <a:latin typeface="Times New Roman"/>
                <a:cs typeface="Times New Roman"/>
              </a:rPr>
              <a:t>h</a:t>
            </a:r>
            <a:r>
              <a:rPr lang="en-US" sz="1200" spc="-3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mploy</a:t>
            </a:r>
            <a:r>
              <a:rPr lang="en-US" sz="1200" spc="-15" dirty="0">
                <a:latin typeface="Times New Roman"/>
                <a:cs typeface="Times New Roman"/>
              </a:rPr>
              <a:t>e</a:t>
            </a:r>
            <a:r>
              <a:rPr lang="en-US" sz="1200" dirty="0">
                <a:latin typeface="Times New Roman"/>
                <a:cs typeface="Times New Roman"/>
              </a:rPr>
              <a:t>rs</a:t>
            </a:r>
            <a:r>
              <a:rPr lang="en-US" sz="1200" spc="-40" dirty="0">
                <a:latin typeface="Times New Roman"/>
                <a:cs typeface="Times New Roman"/>
              </a:rPr>
              <a:t> </a:t>
            </a:r>
            <a:r>
              <a:rPr lang="en-US" sz="1200" spc="-10" dirty="0">
                <a:latin typeface="Times New Roman"/>
                <a:cs typeface="Times New Roman"/>
              </a:rPr>
              <a:t>through</a:t>
            </a:r>
            <a:r>
              <a:rPr lang="en-US" sz="1200" spc="-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a:t>
            </a:r>
            <a:r>
              <a:rPr lang="en-US" sz="1200" spc="30" dirty="0">
                <a:latin typeface="Times New Roman"/>
                <a:cs typeface="Times New Roman"/>
              </a:rPr>
              <a:t> </a:t>
            </a:r>
            <a:r>
              <a:rPr lang="en-US" sz="1200" spc="-5" dirty="0">
                <a:latin typeface="Times New Roman"/>
                <a:cs typeface="Times New Roman"/>
              </a:rPr>
              <a:t>int</a:t>
            </a:r>
            <a:r>
              <a:rPr lang="en-US" sz="1200" spc="-15" dirty="0">
                <a:latin typeface="Times New Roman"/>
                <a:cs typeface="Times New Roman"/>
              </a:rPr>
              <a:t>e</a:t>
            </a:r>
            <a:r>
              <a:rPr lang="en-US" sz="1200" spc="-5" dirty="0">
                <a:latin typeface="Times New Roman"/>
                <a:cs typeface="Times New Roman"/>
              </a:rPr>
              <a:t>lligent,</a:t>
            </a:r>
            <a:r>
              <a:rPr lang="en-US" sz="1200" spc="30"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spc="15" dirty="0">
                <a:latin typeface="Times New Roman"/>
                <a:cs typeface="Times New Roman"/>
              </a:rPr>
              <a:t>r</a:t>
            </a:r>
            <a:r>
              <a:rPr lang="en-US" sz="1200" spc="-5" dirty="0">
                <a:latin typeface="Times New Roman"/>
                <a:cs typeface="Times New Roman"/>
              </a:rPr>
              <a:t>-</a:t>
            </a:r>
            <a:r>
              <a:rPr lang="en-US" sz="1200" dirty="0">
                <a:latin typeface="Times New Roman"/>
                <a:cs typeface="Times New Roman"/>
              </a:rPr>
              <a:t>f</a:t>
            </a:r>
            <a:r>
              <a:rPr lang="en-US" sz="1200" spc="-10" dirty="0">
                <a:latin typeface="Times New Roman"/>
                <a:cs typeface="Times New Roman"/>
              </a:rPr>
              <a:t>r</a:t>
            </a:r>
            <a:r>
              <a:rPr lang="en-US" sz="1200" spc="-5" dirty="0">
                <a:latin typeface="Times New Roman"/>
                <a:cs typeface="Times New Roman"/>
              </a:rPr>
              <a:t>iendly</a:t>
            </a:r>
            <a:r>
              <a:rPr lang="en-US" sz="1200" spc="35" dirty="0">
                <a:latin typeface="Times New Roman"/>
                <a:cs typeface="Times New Roman"/>
              </a:rPr>
              <a:t> </a:t>
            </a:r>
            <a:r>
              <a:rPr lang="en-US" sz="1200" spc="-5" dirty="0">
                <a:latin typeface="Times New Roman"/>
                <a:cs typeface="Times New Roman"/>
              </a:rPr>
              <a:t>int</a:t>
            </a:r>
            <a:r>
              <a:rPr lang="en-US" sz="1200" spc="-15" dirty="0">
                <a:latin typeface="Times New Roman"/>
                <a:cs typeface="Times New Roman"/>
              </a:rPr>
              <a:t>e</a:t>
            </a:r>
            <a:r>
              <a:rPr lang="en-US" sz="1200" dirty="0">
                <a:latin typeface="Times New Roman"/>
                <a:cs typeface="Times New Roman"/>
              </a:rPr>
              <a:t>r</a:t>
            </a:r>
            <a:r>
              <a:rPr lang="en-US" sz="1200" spc="-10" dirty="0">
                <a:latin typeface="Times New Roman"/>
                <a:cs typeface="Times New Roman"/>
              </a:rPr>
              <a:t>f</a:t>
            </a:r>
            <a:r>
              <a:rPr lang="en-US" sz="1200" spc="-5" dirty="0">
                <a:latin typeface="Times New Roman"/>
                <a:cs typeface="Times New Roman"/>
              </a:rPr>
              <a:t>a</a:t>
            </a:r>
            <a:r>
              <a:rPr lang="en-US" sz="1200" spc="-15" dirty="0">
                <a:latin typeface="Times New Roman"/>
                <a:cs typeface="Times New Roman"/>
              </a:rPr>
              <a:t>c</a:t>
            </a:r>
            <a:r>
              <a:rPr lang="en-US" sz="1200" spc="-10" dirty="0">
                <a:latin typeface="Times New Roman"/>
                <a:cs typeface="Times New Roman"/>
              </a:rPr>
              <a:t>e</a:t>
            </a:r>
            <a:r>
              <a:rPr lang="en-US" sz="1200" spc="30" dirty="0">
                <a:latin typeface="Times New Roman"/>
                <a:cs typeface="Times New Roman"/>
              </a:rPr>
              <a:t> </a:t>
            </a:r>
            <a:r>
              <a:rPr lang="en-US" sz="1200" spc="-5" dirty="0">
                <a:latin typeface="Times New Roman"/>
                <a:cs typeface="Times New Roman"/>
              </a:rPr>
              <a:t>that</a:t>
            </a:r>
            <a:r>
              <a:rPr lang="en-US" sz="1200" spc="45" dirty="0">
                <a:latin typeface="Times New Roman"/>
                <a:cs typeface="Times New Roman"/>
              </a:rPr>
              <a:t> </a:t>
            </a:r>
            <a:r>
              <a:rPr lang="en-US" sz="1200" spc="-5" dirty="0">
                <a:latin typeface="Times New Roman"/>
                <a:cs typeface="Times New Roman"/>
              </a:rPr>
              <a:t>st</a:t>
            </a:r>
            <a:r>
              <a:rPr lang="en-US" sz="1200" spc="10" dirty="0">
                <a:latin typeface="Times New Roman"/>
                <a:cs typeface="Times New Roman"/>
              </a:rPr>
              <a:t>r</a:t>
            </a:r>
            <a:r>
              <a:rPr lang="en-US" sz="1200" spc="-15" dirty="0">
                <a:latin typeface="Times New Roman"/>
                <a:cs typeface="Times New Roman"/>
              </a:rPr>
              <a:t>ea</a:t>
            </a:r>
            <a:r>
              <a:rPr lang="en-US" sz="1200" spc="-10" dirty="0">
                <a:latin typeface="Times New Roman"/>
                <a:cs typeface="Times New Roman"/>
              </a:rPr>
              <a:t>ml</a:t>
            </a:r>
            <a:r>
              <a:rPr lang="en-US" sz="1200" dirty="0">
                <a:latin typeface="Times New Roman"/>
                <a:cs typeface="Times New Roman"/>
              </a:rPr>
              <a:t>i</a:t>
            </a:r>
            <a:r>
              <a:rPr lang="en-US" sz="1200" spc="-10" dirty="0">
                <a:latin typeface="Times New Roman"/>
                <a:cs typeface="Times New Roman"/>
              </a:rPr>
              <a:t>n</a:t>
            </a:r>
            <a:r>
              <a:rPr lang="en-US" sz="1200" spc="-15" dirty="0">
                <a:latin typeface="Times New Roman"/>
                <a:cs typeface="Times New Roman"/>
              </a:rPr>
              <a:t>e</a:t>
            </a:r>
            <a:r>
              <a:rPr lang="en-US" sz="1200" dirty="0">
                <a:latin typeface="Times New Roman"/>
                <a:cs typeface="Times New Roman"/>
              </a:rPr>
              <a:t>s</a:t>
            </a:r>
            <a:r>
              <a:rPr lang="en-US" sz="1200" spc="35" dirty="0">
                <a:latin typeface="Times New Roman"/>
                <a:cs typeface="Times New Roman"/>
              </a:rPr>
              <a:t> </a:t>
            </a:r>
            <a:r>
              <a:rPr lang="en-US" sz="1200" spc="-5" dirty="0">
                <a:latin typeface="Times New Roman"/>
                <a:cs typeface="Times New Roman"/>
              </a:rPr>
              <a:t>the</a:t>
            </a:r>
            <a:r>
              <a:rPr lang="en-US" sz="1200" spc="40" dirty="0">
                <a:latin typeface="Times New Roman"/>
                <a:cs typeface="Times New Roman"/>
              </a:rPr>
              <a:t> </a:t>
            </a:r>
            <a:r>
              <a:rPr lang="en-US" sz="1200" spc="-15" dirty="0">
                <a:latin typeface="Times New Roman"/>
                <a:cs typeface="Times New Roman"/>
              </a:rPr>
              <a:t>e</a:t>
            </a:r>
            <a:r>
              <a:rPr lang="en-US" sz="1200" spc="-5" dirty="0">
                <a:latin typeface="Times New Roman"/>
                <a:cs typeface="Times New Roman"/>
              </a:rPr>
              <a:t>ntire</a:t>
            </a:r>
            <a:r>
              <a:rPr lang="en-US" sz="1200" spc="3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mployment</a:t>
            </a:r>
            <a:r>
              <a:rPr lang="en-US" sz="1200" spc="35" dirty="0">
                <a:latin typeface="Times New Roman"/>
                <a:cs typeface="Times New Roman"/>
              </a:rPr>
              <a:t> </a:t>
            </a:r>
            <a:r>
              <a:rPr lang="en-US" sz="1200" spc="-10" dirty="0">
                <a:latin typeface="Times New Roman"/>
                <a:cs typeface="Times New Roman"/>
              </a:rPr>
              <a:t>pro</a:t>
            </a:r>
            <a:r>
              <a:rPr lang="en-US" sz="1200" spc="-20" dirty="0">
                <a:latin typeface="Times New Roman"/>
                <a:cs typeface="Times New Roman"/>
              </a:rPr>
              <a:t>c</a:t>
            </a:r>
            <a:r>
              <a:rPr lang="en-US" sz="1200" spc="-15" dirty="0">
                <a:latin typeface="Times New Roman"/>
                <a:cs typeface="Times New Roman"/>
              </a:rPr>
              <a:t>e</a:t>
            </a:r>
            <a:r>
              <a:rPr lang="en-US" sz="1200" spc="-5" dirty="0">
                <a:latin typeface="Times New Roman"/>
                <a:cs typeface="Times New Roman"/>
              </a:rPr>
              <a:t>ss</a:t>
            </a:r>
            <a:r>
              <a:rPr lang="en-US" sz="1200" dirty="0">
                <a:latin typeface="Times New Roman"/>
                <a:cs typeface="Times New Roman"/>
              </a:rPr>
              <a:t>.</a:t>
            </a:r>
            <a:r>
              <a:rPr lang="en-US" sz="1200" spc="45" dirty="0">
                <a:latin typeface="Times New Roman"/>
                <a:cs typeface="Times New Roman"/>
              </a:rPr>
              <a:t> </a:t>
            </a:r>
            <a:r>
              <a:rPr lang="en-US" sz="1200" spc="-10" dirty="0">
                <a:latin typeface="Times New Roman"/>
                <a:cs typeface="Times New Roman"/>
              </a:rPr>
              <a:t>The</a:t>
            </a:r>
            <a:r>
              <a:rPr lang="en-US" sz="1200" spc="25" dirty="0">
                <a:latin typeface="Times New Roman"/>
                <a:cs typeface="Times New Roman"/>
              </a:rPr>
              <a:t> </a:t>
            </a:r>
            <a:r>
              <a:rPr lang="en-US" sz="1200" spc="-5" dirty="0">
                <a:latin typeface="Times New Roman"/>
                <a:cs typeface="Times New Roman"/>
              </a:rPr>
              <a:t>sys</a:t>
            </a:r>
            <a:r>
              <a:rPr lang="en-US" sz="1200" dirty="0">
                <a:latin typeface="Times New Roman"/>
                <a:cs typeface="Times New Roman"/>
              </a:rPr>
              <a:t>t</a:t>
            </a:r>
            <a:r>
              <a:rPr lang="en-US" sz="1200" spc="-15" dirty="0">
                <a:latin typeface="Times New Roman"/>
                <a:cs typeface="Times New Roman"/>
              </a:rPr>
              <a:t>e</a:t>
            </a:r>
            <a:r>
              <a:rPr lang="en-US" sz="1200" spc="-10" dirty="0">
                <a:latin typeface="Times New Roman"/>
                <a:cs typeface="Times New Roman"/>
              </a:rPr>
              <a:t>m</a:t>
            </a:r>
            <a:r>
              <a:rPr lang="en-US" sz="1200" spc="45" dirty="0">
                <a:latin typeface="Times New Roman"/>
                <a:cs typeface="Times New Roman"/>
              </a:rPr>
              <a:t> </a:t>
            </a:r>
            <a:r>
              <a:rPr lang="en-US" sz="1200" spc="5" dirty="0">
                <a:latin typeface="Times New Roman"/>
                <a:cs typeface="Times New Roman"/>
              </a:rPr>
              <a:t>f</a:t>
            </a:r>
            <a:r>
              <a:rPr lang="en-US" sz="1200" spc="-15" dirty="0">
                <a:latin typeface="Times New Roman"/>
                <a:cs typeface="Times New Roman"/>
              </a:rPr>
              <a:t>ea</a:t>
            </a:r>
            <a:r>
              <a:rPr lang="en-US" sz="1200" spc="-5" dirty="0">
                <a:latin typeface="Times New Roman"/>
                <a:cs typeface="Times New Roman"/>
              </a:rPr>
              <a:t>tur</a:t>
            </a:r>
            <a:r>
              <a:rPr lang="en-US" sz="1200" spc="-20" dirty="0">
                <a:latin typeface="Times New Roman"/>
                <a:cs typeface="Times New Roman"/>
              </a:rPr>
              <a:t>e</a:t>
            </a:r>
            <a:r>
              <a:rPr lang="en-US" sz="1200" dirty="0">
                <a:latin typeface="Times New Roman"/>
                <a:cs typeface="Times New Roman"/>
              </a:rPr>
              <a:t>s </a:t>
            </a:r>
            <a:r>
              <a:rPr lang="en-US" sz="1200" spc="-10" dirty="0">
                <a:latin typeface="Times New Roman"/>
                <a:cs typeface="Times New Roman"/>
              </a:rPr>
              <a:t>a</a:t>
            </a:r>
            <a:r>
              <a:rPr lang="en-US" sz="1200" spc="50" dirty="0">
                <a:latin typeface="Times New Roman"/>
                <a:cs typeface="Times New Roman"/>
              </a:rPr>
              <a:t> </a:t>
            </a:r>
            <a:r>
              <a:rPr lang="en-US" sz="1200" spc="-10" dirty="0">
                <a:latin typeface="Times New Roman"/>
                <a:cs typeface="Times New Roman"/>
              </a:rPr>
              <a:t>mult</a:t>
            </a:r>
            <a:r>
              <a:rPr lang="en-US" sz="1200" dirty="0">
                <a:latin typeface="Times New Roman"/>
                <a:cs typeface="Times New Roman"/>
              </a:rPr>
              <a:t>i</a:t>
            </a:r>
            <a:r>
              <a:rPr lang="en-US" sz="1200" spc="-5" dirty="0">
                <a:latin typeface="Times New Roman"/>
                <a:cs typeface="Times New Roman"/>
              </a:rPr>
              <a:t>-ti</a:t>
            </a:r>
            <a:r>
              <a:rPr lang="en-US" sz="1200" spc="-15" dirty="0">
                <a:latin typeface="Times New Roman"/>
                <a:cs typeface="Times New Roman"/>
              </a:rPr>
              <a:t>e</a:t>
            </a:r>
            <a:r>
              <a:rPr lang="en-US" sz="1200" dirty="0">
                <a:latin typeface="Times New Roman"/>
                <a:cs typeface="Times New Roman"/>
              </a:rPr>
              <a:t>r</a:t>
            </a:r>
            <a:r>
              <a:rPr lang="en-US" sz="1200" spc="5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uthentic</a:t>
            </a:r>
            <a:r>
              <a:rPr lang="en-US" sz="1200" spc="-20"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a:t>
            </a:r>
            <a:r>
              <a:rPr lang="en-US" sz="1200" spc="55" dirty="0">
                <a:latin typeface="Times New Roman"/>
                <a:cs typeface="Times New Roman"/>
              </a:rPr>
              <a:t> </a:t>
            </a:r>
            <a:r>
              <a:rPr lang="en-US" sz="1200" spc="-5" dirty="0">
                <a:latin typeface="Times New Roman"/>
                <a:cs typeface="Times New Roman"/>
              </a:rPr>
              <a:t>sys</a:t>
            </a:r>
            <a:r>
              <a:rPr lang="en-US" sz="1200" dirty="0">
                <a:latin typeface="Times New Roman"/>
                <a:cs typeface="Times New Roman"/>
              </a:rPr>
              <a:t>t</a:t>
            </a:r>
            <a:r>
              <a:rPr lang="en-US" sz="1200" spc="-15" dirty="0">
                <a:latin typeface="Times New Roman"/>
                <a:cs typeface="Times New Roman"/>
              </a:rPr>
              <a:t>e</a:t>
            </a:r>
            <a:r>
              <a:rPr lang="en-US" sz="1200" spc="-10" dirty="0">
                <a:latin typeface="Times New Roman"/>
                <a:cs typeface="Times New Roman"/>
              </a:rPr>
              <a:t>m</a:t>
            </a:r>
            <a:r>
              <a:rPr lang="en-US" sz="1200" spc="60" dirty="0">
                <a:latin typeface="Times New Roman"/>
                <a:cs typeface="Times New Roman"/>
              </a:rPr>
              <a:t> </a:t>
            </a:r>
            <a:r>
              <a:rPr lang="en-US" sz="1200" spc="-10" dirty="0">
                <a:latin typeface="Times New Roman"/>
                <a:cs typeface="Times New Roman"/>
              </a:rPr>
              <a:t>supporting</a:t>
            </a:r>
            <a:r>
              <a:rPr lang="en-US" sz="1200" spc="60" dirty="0">
                <a:latin typeface="Times New Roman"/>
                <a:cs typeface="Times New Roman"/>
              </a:rPr>
              <a:t> </a:t>
            </a:r>
            <a:r>
              <a:rPr lang="en-US" sz="1200" spc="-10" dirty="0">
                <a:latin typeface="Times New Roman"/>
                <a:cs typeface="Times New Roman"/>
              </a:rPr>
              <a:t>job</a:t>
            </a:r>
            <a:r>
              <a:rPr lang="en-US" sz="1200" spc="45"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a:t>
            </a:r>
            <a:r>
              <a:rPr lang="en-US" sz="1200" spc="6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mploy</a:t>
            </a:r>
            <a:r>
              <a:rPr lang="en-US" sz="1200" spc="-15" dirty="0">
                <a:latin typeface="Times New Roman"/>
                <a:cs typeface="Times New Roman"/>
              </a:rPr>
              <a:t>e</a:t>
            </a:r>
            <a:r>
              <a:rPr lang="en-US" sz="1200" dirty="0">
                <a:latin typeface="Times New Roman"/>
                <a:cs typeface="Times New Roman"/>
              </a:rPr>
              <a:t>rs,</a:t>
            </a:r>
            <a:r>
              <a:rPr lang="en-US" sz="1200" spc="5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70" dirty="0">
                <a:latin typeface="Times New Roman"/>
                <a:cs typeface="Times New Roman"/>
              </a:rPr>
              <a:t> </a:t>
            </a:r>
            <a:r>
              <a:rPr lang="en-US" sz="1200" spc="-15" dirty="0">
                <a:latin typeface="Times New Roman"/>
                <a:cs typeface="Times New Roman"/>
              </a:rPr>
              <a:t>a</a:t>
            </a:r>
            <a:r>
              <a:rPr lang="en-US" sz="1200" spc="-10" dirty="0">
                <a:latin typeface="Times New Roman"/>
                <a:cs typeface="Times New Roman"/>
              </a:rPr>
              <a:t>dminis</a:t>
            </a:r>
            <a:r>
              <a:rPr lang="en-US" sz="1200" dirty="0">
                <a:latin typeface="Times New Roman"/>
                <a:cs typeface="Times New Roman"/>
              </a:rPr>
              <a:t>t</a:t>
            </a:r>
            <a:r>
              <a:rPr lang="en-US" sz="1200" spc="-5" dirty="0">
                <a:latin typeface="Times New Roman"/>
                <a:cs typeface="Times New Roman"/>
              </a:rPr>
              <a:t>r</a:t>
            </a:r>
            <a:r>
              <a:rPr lang="en-US" sz="1200" spc="-20" dirty="0">
                <a:latin typeface="Times New Roman"/>
                <a:cs typeface="Times New Roman"/>
              </a:rPr>
              <a:t>a</a:t>
            </a:r>
            <a:r>
              <a:rPr lang="en-US" sz="1200" dirty="0">
                <a:latin typeface="Times New Roman"/>
                <a:cs typeface="Times New Roman"/>
              </a:rPr>
              <a:t>tors</a:t>
            </a:r>
            <a:r>
              <a:rPr lang="en-US" sz="1200" spc="55" dirty="0">
                <a:latin typeface="Times New Roman"/>
                <a:cs typeface="Times New Roman"/>
              </a:rPr>
              <a:t> </a:t>
            </a:r>
            <a:r>
              <a:rPr lang="en-US" sz="1200" spc="-15" dirty="0">
                <a:latin typeface="Times New Roman"/>
                <a:cs typeface="Times New Roman"/>
              </a:rPr>
              <a:t>wit</a:t>
            </a:r>
            <a:r>
              <a:rPr lang="en-US" sz="1200" spc="-10" dirty="0">
                <a:latin typeface="Times New Roman"/>
                <a:cs typeface="Times New Roman"/>
              </a:rPr>
              <a:t>h</a:t>
            </a:r>
            <a:r>
              <a:rPr lang="en-US" sz="1200" spc="60" dirty="0">
                <a:latin typeface="Times New Roman"/>
                <a:cs typeface="Times New Roman"/>
              </a:rPr>
              <a:t> </a:t>
            </a:r>
            <a:r>
              <a:rPr lang="en-US" sz="1200" spc="-15" dirty="0">
                <a:latin typeface="Times New Roman"/>
                <a:cs typeface="Times New Roman"/>
              </a:rPr>
              <a:t>c</a:t>
            </a:r>
            <a:r>
              <a:rPr lang="en-US" sz="1200" spc="-5" dirty="0">
                <a:latin typeface="Times New Roman"/>
                <a:cs typeface="Times New Roman"/>
              </a:rPr>
              <a:t>ustomiz</a:t>
            </a:r>
            <a:r>
              <a:rPr lang="en-US" sz="1200" spc="-20" dirty="0">
                <a:latin typeface="Times New Roman"/>
                <a:cs typeface="Times New Roman"/>
              </a:rPr>
              <a:t>e</a:t>
            </a:r>
            <a:r>
              <a:rPr lang="en-US" sz="1200" dirty="0">
                <a:latin typeface="Times New Roman"/>
                <a:cs typeface="Times New Roman"/>
              </a:rPr>
              <a:t>d </a:t>
            </a:r>
            <a:r>
              <a:rPr lang="en-US" sz="1200" spc="-10" dirty="0">
                <a:latin typeface="Times New Roman"/>
                <a:cs typeface="Times New Roman"/>
              </a:rPr>
              <a:t>d</a:t>
            </a:r>
            <a:r>
              <a:rPr lang="en-US" sz="1200" spc="-15" dirty="0">
                <a:latin typeface="Times New Roman"/>
                <a:cs typeface="Times New Roman"/>
              </a:rPr>
              <a:t>a</a:t>
            </a:r>
            <a:r>
              <a:rPr lang="en-US" sz="1200" spc="-5" dirty="0">
                <a:latin typeface="Times New Roman"/>
                <a:cs typeface="Times New Roman"/>
              </a:rPr>
              <a:t>shboa</a:t>
            </a:r>
            <a:r>
              <a:rPr lang="en-US" sz="1200" dirty="0">
                <a:latin typeface="Times New Roman"/>
                <a:cs typeface="Times New Roman"/>
              </a:rPr>
              <a:t>rds</a:t>
            </a:r>
            <a:r>
              <a:rPr lang="en-US" sz="1200" spc="10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90" dirty="0">
                <a:latin typeface="Times New Roman"/>
                <a:cs typeface="Times New Roman"/>
              </a:rPr>
              <a:t> </a:t>
            </a:r>
            <a:r>
              <a:rPr lang="en-US" sz="1200" dirty="0">
                <a:latin typeface="Times New Roman"/>
                <a:cs typeface="Times New Roman"/>
              </a:rPr>
              <a:t>fu</a:t>
            </a:r>
            <a:r>
              <a:rPr lang="en-US" sz="1200" spc="5" dirty="0">
                <a:latin typeface="Times New Roman"/>
                <a:cs typeface="Times New Roman"/>
              </a:rPr>
              <a:t>n</a:t>
            </a:r>
            <a:r>
              <a:rPr lang="en-US" sz="1200" spc="-15" dirty="0">
                <a:latin typeface="Times New Roman"/>
                <a:cs typeface="Times New Roman"/>
              </a:rPr>
              <a:t>c</a:t>
            </a:r>
            <a:r>
              <a:rPr lang="en-US" sz="1200" spc="-5" dirty="0">
                <a:latin typeface="Times New Roman"/>
                <a:cs typeface="Times New Roman"/>
              </a:rPr>
              <a:t>tion</a:t>
            </a:r>
            <a:r>
              <a:rPr lang="en-US" sz="1200" spc="-15" dirty="0">
                <a:latin typeface="Times New Roman"/>
                <a:cs typeface="Times New Roman"/>
              </a:rPr>
              <a:t>a</a:t>
            </a:r>
            <a:r>
              <a:rPr lang="en-US" sz="1200" spc="-5" dirty="0">
                <a:latin typeface="Times New Roman"/>
                <a:cs typeface="Times New Roman"/>
              </a:rPr>
              <a:t>liti</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a:t>
            </a:r>
            <a:r>
              <a:rPr lang="en-US" sz="1200" spc="95" dirty="0">
                <a:latin typeface="Times New Roman"/>
                <a:cs typeface="Times New Roman"/>
              </a:rPr>
              <a:t> </a:t>
            </a:r>
            <a:r>
              <a:rPr lang="en-US" sz="1200" spc="-5" dirty="0">
                <a:latin typeface="Times New Roman"/>
                <a:cs typeface="Times New Roman"/>
              </a:rPr>
              <a:t>A</a:t>
            </a:r>
            <a:r>
              <a:rPr lang="en-US" sz="1200" dirty="0">
                <a:latin typeface="Times New Roman"/>
                <a:cs typeface="Times New Roman"/>
              </a:rPr>
              <a:t>t</a:t>
            </a:r>
            <a:r>
              <a:rPr lang="en-US" sz="1200" spc="95" dirty="0">
                <a:latin typeface="Times New Roman"/>
                <a:cs typeface="Times New Roman"/>
              </a:rPr>
              <a:t> </a:t>
            </a:r>
            <a:r>
              <a:rPr lang="en-US" sz="1200" spc="-5" dirty="0">
                <a:latin typeface="Times New Roman"/>
                <a:cs typeface="Times New Roman"/>
              </a:rPr>
              <a:t>it</a:t>
            </a:r>
            <a:r>
              <a:rPr lang="en-US" sz="1200" dirty="0">
                <a:latin typeface="Times New Roman"/>
                <a:cs typeface="Times New Roman"/>
              </a:rPr>
              <a:t>s</a:t>
            </a:r>
            <a:r>
              <a:rPr lang="en-US" sz="1200" spc="95" dirty="0">
                <a:latin typeface="Times New Roman"/>
                <a:cs typeface="Times New Roman"/>
              </a:rPr>
              <a:t> </a:t>
            </a:r>
            <a:r>
              <a:rPr lang="en-US" sz="1200" spc="-15" dirty="0">
                <a:latin typeface="Times New Roman"/>
                <a:cs typeface="Times New Roman"/>
              </a:rPr>
              <a:t>c</a:t>
            </a:r>
            <a:r>
              <a:rPr lang="en-US" sz="1200" dirty="0">
                <a:latin typeface="Times New Roman"/>
                <a:cs typeface="Times New Roman"/>
              </a:rPr>
              <a:t>o</a:t>
            </a:r>
            <a:r>
              <a:rPr lang="en-US" sz="1200" spc="5" dirty="0">
                <a:latin typeface="Times New Roman"/>
                <a:cs typeface="Times New Roman"/>
              </a:rPr>
              <a:t>r</a:t>
            </a:r>
            <a:r>
              <a:rPr lang="en-US" sz="1200" spc="-15" dirty="0">
                <a:latin typeface="Times New Roman"/>
                <a:cs typeface="Times New Roman"/>
              </a:rPr>
              <a:t>e</a:t>
            </a:r>
            <a:r>
              <a:rPr lang="en-US" sz="1200" dirty="0">
                <a:latin typeface="Times New Roman"/>
                <a:cs typeface="Times New Roman"/>
              </a:rPr>
              <a:t>,</a:t>
            </a:r>
            <a:r>
              <a:rPr lang="en-US" sz="1200" spc="90" dirty="0">
                <a:latin typeface="Times New Roman"/>
                <a:cs typeface="Times New Roman"/>
              </a:rPr>
              <a:t> </a:t>
            </a:r>
            <a:r>
              <a:rPr lang="en-US" sz="1200" spc="-5" dirty="0">
                <a:latin typeface="Times New Roman"/>
                <a:cs typeface="Times New Roman"/>
              </a:rPr>
              <a:t>the</a:t>
            </a:r>
            <a:r>
              <a:rPr lang="en-US" sz="1200" spc="100" dirty="0">
                <a:latin typeface="Times New Roman"/>
                <a:cs typeface="Times New Roman"/>
              </a:rPr>
              <a:t> </a:t>
            </a:r>
            <a:r>
              <a:rPr lang="en-US" sz="1200" spc="-10" dirty="0">
                <a:latin typeface="Times New Roman"/>
                <a:cs typeface="Times New Roman"/>
              </a:rPr>
              <a:t>p</a:t>
            </a:r>
            <a:r>
              <a:rPr lang="en-US" sz="1200" dirty="0">
                <a:latin typeface="Times New Roman"/>
                <a:cs typeface="Times New Roman"/>
              </a:rPr>
              <a:t>l</a:t>
            </a:r>
            <a:r>
              <a:rPr lang="en-US" sz="1200" spc="-15" dirty="0">
                <a:latin typeface="Times New Roman"/>
                <a:cs typeface="Times New Roman"/>
              </a:rPr>
              <a:t>a</a:t>
            </a:r>
            <a:r>
              <a:rPr lang="en-US" sz="1200" spc="-5" dirty="0">
                <a:latin typeface="Times New Roman"/>
                <a:cs typeface="Times New Roman"/>
              </a:rPr>
              <a:t>tfo</a:t>
            </a:r>
            <a:r>
              <a:rPr lang="en-US" sz="1200" spc="-15" dirty="0">
                <a:latin typeface="Times New Roman"/>
                <a:cs typeface="Times New Roman"/>
              </a:rPr>
              <a:t>r</a:t>
            </a:r>
            <a:r>
              <a:rPr lang="en-US" sz="1200" spc="-10" dirty="0">
                <a:latin typeface="Times New Roman"/>
                <a:cs typeface="Times New Roman"/>
              </a:rPr>
              <a:t>m</a:t>
            </a:r>
            <a:r>
              <a:rPr lang="en-US" sz="1200" spc="9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mpl</a:t>
            </a:r>
            <a:r>
              <a:rPr lang="en-US" sz="1200" dirty="0">
                <a:latin typeface="Times New Roman"/>
                <a:cs typeface="Times New Roman"/>
              </a:rPr>
              <a:t>oys</a:t>
            </a:r>
            <a:r>
              <a:rPr lang="en-US" sz="1200" spc="95" dirty="0">
                <a:latin typeface="Times New Roman"/>
                <a:cs typeface="Times New Roman"/>
              </a:rPr>
              <a:t> </a:t>
            </a:r>
            <a:r>
              <a:rPr lang="en-US" sz="1200" spc="-15" dirty="0">
                <a:latin typeface="Times New Roman"/>
                <a:cs typeface="Times New Roman"/>
              </a:rPr>
              <a:t>soph</a:t>
            </a:r>
            <a:r>
              <a:rPr lang="en-US" sz="1200" spc="-5" dirty="0">
                <a:latin typeface="Times New Roman"/>
                <a:cs typeface="Times New Roman"/>
              </a:rPr>
              <a:t>i</a:t>
            </a:r>
            <a:r>
              <a:rPr lang="en-US" sz="1200" spc="-10" dirty="0">
                <a:latin typeface="Times New Roman"/>
                <a:cs typeface="Times New Roman"/>
              </a:rPr>
              <a:t>st</a:t>
            </a:r>
            <a:r>
              <a:rPr lang="en-US" sz="1200" spc="5" dirty="0">
                <a:latin typeface="Times New Roman"/>
                <a:cs typeface="Times New Roman"/>
              </a:rPr>
              <a:t>i</a:t>
            </a:r>
            <a:r>
              <a:rPr lang="en-US" sz="1200" spc="-15" dirty="0">
                <a:latin typeface="Times New Roman"/>
                <a:cs typeface="Times New Roman"/>
              </a:rPr>
              <a:t>ca</a:t>
            </a:r>
            <a:r>
              <a:rPr lang="en-US" sz="1200" spc="-5" dirty="0">
                <a:latin typeface="Times New Roman"/>
                <a:cs typeface="Times New Roman"/>
              </a:rPr>
              <a:t>ted</a:t>
            </a:r>
            <a:r>
              <a:rPr lang="en-US" sz="1200" spc="90" dirty="0">
                <a:latin typeface="Times New Roman"/>
                <a:cs typeface="Times New Roman"/>
              </a:rPr>
              <a:t> </a:t>
            </a:r>
            <a:r>
              <a:rPr lang="en-US" sz="1200" dirty="0">
                <a:latin typeface="Times New Roman"/>
                <a:cs typeface="Times New Roman"/>
              </a:rPr>
              <a:t>m</a:t>
            </a:r>
            <a:r>
              <a:rPr lang="en-US" sz="1200" spc="-15" dirty="0">
                <a:latin typeface="Times New Roman"/>
                <a:cs typeface="Times New Roman"/>
              </a:rPr>
              <a:t>a</a:t>
            </a:r>
            <a:r>
              <a:rPr lang="en-US" sz="1200" spc="-5" dirty="0">
                <a:latin typeface="Times New Roman"/>
                <a:cs typeface="Times New Roman"/>
              </a:rPr>
              <a:t>tching</a:t>
            </a:r>
            <a:r>
              <a:rPr lang="en-US" sz="1200" spc="90" dirty="0">
                <a:latin typeface="Times New Roman"/>
                <a:cs typeface="Times New Roman"/>
              </a:rPr>
              <a:t> </a:t>
            </a:r>
            <a:r>
              <a:rPr lang="en-US" sz="1200" spc="-15" dirty="0">
                <a:latin typeface="Times New Roman"/>
                <a:cs typeface="Times New Roman"/>
              </a:rPr>
              <a:t>a</a:t>
            </a:r>
            <a:r>
              <a:rPr lang="en-US" sz="1200" spc="30" dirty="0">
                <a:latin typeface="Times New Roman"/>
                <a:cs typeface="Times New Roman"/>
              </a:rPr>
              <a:t>l</a:t>
            </a:r>
            <a:r>
              <a:rPr lang="en-US" sz="1200" spc="-5" dirty="0">
                <a:latin typeface="Times New Roman"/>
                <a:cs typeface="Times New Roman"/>
              </a:rPr>
              <a:t>gorit</a:t>
            </a:r>
            <a:r>
              <a:rPr lang="en-US" sz="1200" dirty="0">
                <a:latin typeface="Times New Roman"/>
                <a:cs typeface="Times New Roman"/>
              </a:rPr>
              <a:t>h</a:t>
            </a:r>
            <a:r>
              <a:rPr lang="en-US" sz="1200" spc="-10" dirty="0">
                <a:latin typeface="Times New Roman"/>
                <a:cs typeface="Times New Roman"/>
              </a:rPr>
              <a:t>ms</a:t>
            </a:r>
            <a:r>
              <a:rPr lang="en-US" sz="1200" spc="95" dirty="0">
                <a:latin typeface="Times New Roman"/>
                <a:cs typeface="Times New Roman"/>
              </a:rPr>
              <a:t> </a:t>
            </a:r>
            <a:r>
              <a:rPr lang="en-US" sz="1200" spc="-5" dirty="0">
                <a:latin typeface="Times New Roman"/>
                <a:cs typeface="Times New Roman"/>
              </a:rPr>
              <a:t>that </a:t>
            </a:r>
            <a:r>
              <a:rPr lang="en-US" sz="1200" spc="-15" dirty="0">
                <a:latin typeface="Times New Roman"/>
                <a:cs typeface="Times New Roman"/>
              </a:rPr>
              <a:t>a</a:t>
            </a:r>
            <a:r>
              <a:rPr lang="en-US" sz="1200" spc="-10" dirty="0">
                <a:latin typeface="Times New Roman"/>
                <a:cs typeface="Times New Roman"/>
              </a:rPr>
              <a:t>n</a:t>
            </a:r>
            <a:r>
              <a:rPr lang="en-US" sz="1200" spc="-15" dirty="0">
                <a:latin typeface="Times New Roman"/>
                <a:cs typeface="Times New Roman"/>
              </a:rPr>
              <a:t>a</a:t>
            </a:r>
            <a:r>
              <a:rPr lang="en-US" sz="1200" spc="-5" dirty="0">
                <a:latin typeface="Times New Roman"/>
                <a:cs typeface="Times New Roman"/>
              </a:rPr>
              <a:t>lyze</a:t>
            </a:r>
            <a:r>
              <a:rPr lang="en-US" sz="1200" dirty="0">
                <a:latin typeface="Times New Roman"/>
                <a:cs typeface="Times New Roman"/>
              </a:rPr>
              <a:t> </a:t>
            </a:r>
            <a:r>
              <a:rPr lang="en-US" sz="1200" spc="-145"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dirty="0">
                <a:latin typeface="Times New Roman"/>
                <a:cs typeface="Times New Roman"/>
              </a:rPr>
              <a:t>r </a:t>
            </a:r>
            <a:r>
              <a:rPr lang="en-US" sz="1200" spc="-140" dirty="0">
                <a:latin typeface="Times New Roman"/>
                <a:cs typeface="Times New Roman"/>
              </a:rPr>
              <a:t> </a:t>
            </a:r>
            <a:r>
              <a:rPr lang="en-US" sz="1200" dirty="0">
                <a:latin typeface="Times New Roman"/>
                <a:cs typeface="Times New Roman"/>
              </a:rPr>
              <a:t>pro</a:t>
            </a:r>
            <a:r>
              <a:rPr lang="en-US" sz="1200" spc="-10" dirty="0">
                <a:latin typeface="Times New Roman"/>
                <a:cs typeface="Times New Roman"/>
              </a:rPr>
              <a:t>f</a:t>
            </a:r>
            <a:r>
              <a:rPr lang="en-US" sz="1200" spc="-5" dirty="0">
                <a:latin typeface="Times New Roman"/>
                <a:cs typeface="Times New Roman"/>
              </a:rPr>
              <a:t>il</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 </a:t>
            </a:r>
            <a:r>
              <a:rPr lang="en-US" sz="1200" spc="-145" dirty="0">
                <a:latin typeface="Times New Roman"/>
                <a:cs typeface="Times New Roman"/>
              </a:rPr>
              <a:t> </a:t>
            </a:r>
            <a:r>
              <a:rPr lang="en-US" sz="1200" spc="-5" dirty="0">
                <a:latin typeface="Times New Roman"/>
                <a:cs typeface="Times New Roman"/>
              </a:rPr>
              <a:t>s</a:t>
            </a:r>
            <a:r>
              <a:rPr lang="en-US" sz="1200" spc="10" dirty="0">
                <a:latin typeface="Times New Roman"/>
                <a:cs typeface="Times New Roman"/>
              </a:rPr>
              <a:t>k</a:t>
            </a:r>
            <a:r>
              <a:rPr lang="en-US" sz="1200" spc="-5" dirty="0">
                <a:latin typeface="Times New Roman"/>
                <a:cs typeface="Times New Roman"/>
              </a:rPr>
              <a:t>ills,</a:t>
            </a:r>
            <a:r>
              <a:rPr lang="en-US" sz="1200" dirty="0">
                <a:latin typeface="Times New Roman"/>
                <a:cs typeface="Times New Roman"/>
              </a:rPr>
              <a:t> </a:t>
            </a:r>
            <a:r>
              <a:rPr lang="en-US" sz="1200" spc="-14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 </a:t>
            </a:r>
            <a:r>
              <a:rPr lang="en-US" sz="1200" spc="-150" dirty="0">
                <a:latin typeface="Times New Roman"/>
                <a:cs typeface="Times New Roman"/>
              </a:rPr>
              <a:t> </a:t>
            </a:r>
            <a:r>
              <a:rPr lang="en-US" sz="1200" spc="-5" dirty="0">
                <a:latin typeface="Times New Roman"/>
                <a:cs typeface="Times New Roman"/>
              </a:rPr>
              <a:t>pr</a:t>
            </a:r>
            <a:r>
              <a:rPr lang="en-US" sz="1200" spc="-20" dirty="0">
                <a:latin typeface="Times New Roman"/>
                <a:cs typeface="Times New Roman"/>
              </a:rPr>
              <a:t>e</a:t>
            </a:r>
            <a:r>
              <a:rPr lang="en-US" sz="1200" spc="5" dirty="0">
                <a:latin typeface="Times New Roman"/>
                <a:cs typeface="Times New Roman"/>
              </a:rPr>
              <a:t>f</a:t>
            </a:r>
            <a:r>
              <a:rPr lang="en-US" sz="1200" spc="-15" dirty="0">
                <a:latin typeface="Times New Roman"/>
                <a:cs typeface="Times New Roman"/>
              </a:rPr>
              <a:t>e</a:t>
            </a:r>
            <a:r>
              <a:rPr lang="en-US" sz="1200" spc="-5" dirty="0">
                <a:latin typeface="Times New Roman"/>
                <a:cs typeface="Times New Roman"/>
              </a:rPr>
              <a:t>r</a:t>
            </a:r>
            <a:r>
              <a:rPr lang="en-US" sz="1200" spc="-20" dirty="0">
                <a:latin typeface="Times New Roman"/>
                <a:cs typeface="Times New Roman"/>
              </a:rPr>
              <a:t>e</a:t>
            </a:r>
            <a:r>
              <a:rPr lang="en-US" sz="1200" spc="10" dirty="0">
                <a:latin typeface="Times New Roman"/>
                <a:cs typeface="Times New Roman"/>
              </a:rPr>
              <a:t>n</a:t>
            </a:r>
            <a:r>
              <a:rPr lang="en-US" sz="1200" spc="-15" dirty="0">
                <a:latin typeface="Times New Roman"/>
                <a:cs typeface="Times New Roman"/>
              </a:rPr>
              <a:t>ce</a:t>
            </a:r>
            <a:r>
              <a:rPr lang="en-US" sz="1200" dirty="0">
                <a:latin typeface="Times New Roman"/>
                <a:cs typeface="Times New Roman"/>
              </a:rPr>
              <a:t>s </a:t>
            </a:r>
            <a:r>
              <a:rPr lang="en-US" sz="1200" spc="-145" dirty="0">
                <a:latin typeface="Times New Roman"/>
                <a:cs typeface="Times New Roman"/>
              </a:rPr>
              <a:t> </a:t>
            </a:r>
            <a:r>
              <a:rPr lang="en-US" sz="1200" spc="-5" dirty="0">
                <a:latin typeface="Times New Roman"/>
                <a:cs typeface="Times New Roman"/>
              </a:rPr>
              <a:t>to</a:t>
            </a:r>
            <a:r>
              <a:rPr lang="en-US" sz="1200" dirty="0">
                <a:latin typeface="Times New Roman"/>
                <a:cs typeface="Times New Roman"/>
              </a:rPr>
              <a:t> </a:t>
            </a:r>
            <a:r>
              <a:rPr lang="en-US" sz="1200" spc="-12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e</a:t>
            </a:r>
            <a:r>
              <a:rPr lang="en-US" sz="1200" spc="-5" dirty="0">
                <a:latin typeface="Times New Roman"/>
                <a:cs typeface="Times New Roman"/>
              </a:rPr>
              <a:t>liv</a:t>
            </a:r>
            <a:r>
              <a:rPr lang="en-US" sz="1200" spc="-15" dirty="0">
                <a:latin typeface="Times New Roman"/>
                <a:cs typeface="Times New Roman"/>
              </a:rPr>
              <a:t>e</a:t>
            </a:r>
            <a:r>
              <a:rPr lang="en-US" sz="1200" dirty="0">
                <a:latin typeface="Times New Roman"/>
                <a:cs typeface="Times New Roman"/>
              </a:rPr>
              <a:t>r </a:t>
            </a:r>
            <a:r>
              <a:rPr lang="en-US" sz="1200" spc="-150" dirty="0">
                <a:latin typeface="Times New Roman"/>
                <a:cs typeface="Times New Roman"/>
              </a:rPr>
              <a:t> </a:t>
            </a:r>
            <a:r>
              <a:rPr lang="en-US" sz="1200" spc="-10" dirty="0">
                <a:latin typeface="Times New Roman"/>
                <a:cs typeface="Times New Roman"/>
              </a:rPr>
              <a:t>p</a:t>
            </a:r>
            <a:r>
              <a:rPr lang="en-US" sz="1200" spc="-5" dirty="0">
                <a:latin typeface="Times New Roman"/>
                <a:cs typeface="Times New Roman"/>
              </a:rPr>
              <a:t>e</a:t>
            </a:r>
            <a:r>
              <a:rPr lang="en-US" sz="1200" dirty="0">
                <a:latin typeface="Times New Roman"/>
                <a:cs typeface="Times New Roman"/>
              </a:rPr>
              <a:t>rson</a:t>
            </a:r>
            <a:r>
              <a:rPr lang="en-US" sz="1200" spc="-10" dirty="0">
                <a:latin typeface="Times New Roman"/>
                <a:cs typeface="Times New Roman"/>
              </a:rPr>
              <a:t>a</a:t>
            </a:r>
            <a:r>
              <a:rPr lang="en-US" sz="1200" spc="-5" dirty="0">
                <a:latin typeface="Times New Roman"/>
                <a:cs typeface="Times New Roman"/>
              </a:rPr>
              <a:t>li</a:t>
            </a:r>
            <a:r>
              <a:rPr lang="en-US" sz="1200" spc="-15" dirty="0">
                <a:latin typeface="Times New Roman"/>
                <a:cs typeface="Times New Roman"/>
              </a:rPr>
              <a:t>ze</a:t>
            </a:r>
            <a:r>
              <a:rPr lang="en-US" sz="1200" dirty="0">
                <a:latin typeface="Times New Roman"/>
                <a:cs typeface="Times New Roman"/>
              </a:rPr>
              <a:t>d </a:t>
            </a:r>
            <a:r>
              <a:rPr lang="en-US" sz="1200" spc="-135" dirty="0">
                <a:latin typeface="Times New Roman"/>
                <a:cs typeface="Times New Roman"/>
              </a:rPr>
              <a:t> </a:t>
            </a:r>
            <a:r>
              <a:rPr lang="en-US" sz="1200" spc="-10" dirty="0">
                <a:latin typeface="Times New Roman"/>
                <a:cs typeface="Times New Roman"/>
              </a:rPr>
              <a:t>job</a:t>
            </a:r>
            <a:r>
              <a:rPr lang="en-US" sz="1200" dirty="0">
                <a:latin typeface="Times New Roman"/>
                <a:cs typeface="Times New Roman"/>
              </a:rPr>
              <a:t> </a:t>
            </a:r>
            <a:r>
              <a:rPr lang="en-US" sz="1200" spc="-145"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5" dirty="0">
                <a:latin typeface="Times New Roman"/>
                <a:cs typeface="Times New Roman"/>
              </a:rPr>
              <a:t>c</a:t>
            </a:r>
            <a:r>
              <a:rPr lang="en-US" sz="1200" spc="-10" dirty="0">
                <a:latin typeface="Times New Roman"/>
                <a:cs typeface="Times New Roman"/>
              </a:rPr>
              <a:t>omm</a:t>
            </a:r>
            <a:r>
              <a:rPr lang="en-US" sz="1200" spc="-15" dirty="0">
                <a:latin typeface="Times New Roman"/>
                <a:cs typeface="Times New Roman"/>
              </a:rPr>
              <a:t>e</a:t>
            </a:r>
            <a:r>
              <a:rPr lang="en-US" sz="1200" dirty="0">
                <a:latin typeface="Times New Roman"/>
                <a:cs typeface="Times New Roman"/>
              </a:rPr>
              <a:t>n</a:t>
            </a:r>
            <a:r>
              <a:rPr lang="en-US" sz="1200" spc="10" dirty="0">
                <a:latin typeface="Times New Roman"/>
                <a:cs typeface="Times New Roman"/>
              </a:rPr>
              <a:t>d</a:t>
            </a:r>
            <a:r>
              <a:rPr lang="en-US" sz="1200" spc="-15"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ons. </a:t>
            </a:r>
            <a:r>
              <a:rPr lang="en-US" sz="1200" spc="-145" dirty="0">
                <a:latin typeface="Times New Roman"/>
                <a:cs typeface="Times New Roman"/>
              </a:rPr>
              <a:t> </a:t>
            </a:r>
            <a:r>
              <a:rPr lang="en-US" sz="1200" spc="-5" dirty="0">
                <a:latin typeface="Times New Roman"/>
                <a:cs typeface="Times New Roman"/>
              </a:rPr>
              <a:t>Jo</a:t>
            </a:r>
            <a:r>
              <a:rPr lang="en-US" sz="1200" dirty="0">
                <a:latin typeface="Times New Roman"/>
                <a:cs typeface="Times New Roman"/>
              </a:rPr>
              <a:t>b </a:t>
            </a:r>
            <a:r>
              <a:rPr lang="en-US" sz="1200" spc="-135"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e</a:t>
            </a:r>
            <a:r>
              <a:rPr lang="en-US" sz="1200" spc="-10" dirty="0">
                <a:latin typeface="Times New Roman"/>
                <a:cs typeface="Times New Roman"/>
              </a:rPr>
              <a:t>k</a:t>
            </a:r>
            <a:r>
              <a:rPr lang="en-US" sz="1200" spc="-15" dirty="0">
                <a:latin typeface="Times New Roman"/>
                <a:cs typeface="Times New Roman"/>
              </a:rPr>
              <a:t>e</a:t>
            </a:r>
            <a:r>
              <a:rPr lang="en-US" sz="1200" dirty="0">
                <a:latin typeface="Times New Roman"/>
                <a:cs typeface="Times New Roman"/>
              </a:rPr>
              <a:t>rs </a:t>
            </a:r>
            <a:r>
              <a:rPr lang="en-US" sz="1200" spc="-10" dirty="0">
                <a:latin typeface="Times New Roman"/>
                <a:cs typeface="Times New Roman"/>
              </a:rPr>
              <a:t>b</a:t>
            </a:r>
            <a:r>
              <a:rPr lang="en-US" sz="1200" spc="-15" dirty="0">
                <a:latin typeface="Times New Roman"/>
                <a:cs typeface="Times New Roman"/>
              </a:rPr>
              <a:t>e</a:t>
            </a:r>
            <a:r>
              <a:rPr lang="en-US" sz="1200" spc="-10" dirty="0">
                <a:latin typeface="Times New Roman"/>
                <a:cs typeface="Times New Roman"/>
              </a:rPr>
              <a:t>n</a:t>
            </a:r>
            <a:r>
              <a:rPr lang="en-US" sz="1200" spc="-15" dirty="0">
                <a:latin typeface="Times New Roman"/>
                <a:cs typeface="Times New Roman"/>
              </a:rPr>
              <a:t>e</a:t>
            </a:r>
            <a:r>
              <a:rPr lang="en-US" sz="1200" spc="-5" dirty="0">
                <a:latin typeface="Times New Roman"/>
                <a:cs typeface="Times New Roman"/>
              </a:rPr>
              <a:t>fit</a:t>
            </a:r>
            <a:r>
              <a:rPr lang="en-US" sz="1200" spc="-50" dirty="0">
                <a:latin typeface="Times New Roman"/>
                <a:cs typeface="Times New Roman"/>
              </a:rPr>
              <a:t> </a:t>
            </a:r>
            <a:r>
              <a:rPr lang="en-US" sz="1200" dirty="0">
                <a:latin typeface="Times New Roman"/>
                <a:cs typeface="Times New Roman"/>
              </a:rPr>
              <a:t>f</a:t>
            </a:r>
            <a:r>
              <a:rPr lang="en-US" sz="1200" spc="-10" dirty="0">
                <a:latin typeface="Times New Roman"/>
                <a:cs typeface="Times New Roman"/>
              </a:rPr>
              <a:t>rom</a:t>
            </a:r>
            <a:r>
              <a:rPr lang="en-US" sz="1200" spc="-50" dirty="0">
                <a:latin typeface="Times New Roman"/>
                <a:cs typeface="Times New Roman"/>
              </a:rPr>
              <a:t> </a:t>
            </a:r>
            <a:r>
              <a:rPr lang="en-US" sz="1200" spc="-15" dirty="0">
                <a:latin typeface="Times New Roman"/>
                <a:cs typeface="Times New Roman"/>
              </a:rPr>
              <a:t>a</a:t>
            </a:r>
            <a:r>
              <a:rPr lang="en-US" sz="1200" spc="-10" dirty="0">
                <a:latin typeface="Times New Roman"/>
                <a:cs typeface="Times New Roman"/>
              </a:rPr>
              <a:t>dv</a:t>
            </a:r>
            <a:r>
              <a:rPr lang="en-US" sz="1200" spc="-15" dirty="0">
                <a:latin typeface="Times New Roman"/>
                <a:cs typeface="Times New Roman"/>
              </a:rPr>
              <a:t>a</a:t>
            </a:r>
            <a:r>
              <a:rPr lang="en-US" sz="1200" spc="-10" dirty="0">
                <a:latin typeface="Times New Roman"/>
                <a:cs typeface="Times New Roman"/>
              </a:rPr>
              <a:t>n</a:t>
            </a:r>
            <a:r>
              <a:rPr lang="en-US" sz="1200" spc="-5" dirty="0">
                <a:latin typeface="Times New Roman"/>
                <a:cs typeface="Times New Roman"/>
              </a:rPr>
              <a:t>c</a:t>
            </a:r>
            <a:r>
              <a:rPr lang="en-US" sz="1200" spc="-15" dirty="0">
                <a:latin typeface="Times New Roman"/>
                <a:cs typeface="Times New Roman"/>
              </a:rPr>
              <a:t>e</a:t>
            </a:r>
            <a:r>
              <a:rPr lang="en-US" sz="1200" dirty="0">
                <a:latin typeface="Times New Roman"/>
                <a:cs typeface="Times New Roman"/>
              </a:rPr>
              <a:t>d</a:t>
            </a:r>
            <a:r>
              <a:rPr lang="en-US" sz="1200" spc="-50" dirty="0">
                <a:latin typeface="Times New Roman"/>
                <a:cs typeface="Times New Roman"/>
              </a:rPr>
              <a:t> </a:t>
            </a:r>
            <a:r>
              <a:rPr lang="en-US" sz="1200" spc="-5" dirty="0">
                <a:latin typeface="Times New Roman"/>
                <a:cs typeface="Times New Roman"/>
              </a:rPr>
              <a:t>se</a:t>
            </a:r>
            <a:r>
              <a:rPr lang="en-US" sz="1200" spc="-15" dirty="0">
                <a:latin typeface="Times New Roman"/>
                <a:cs typeface="Times New Roman"/>
              </a:rPr>
              <a:t>a</a:t>
            </a:r>
            <a:r>
              <a:rPr lang="en-US" sz="1200" spc="-5" dirty="0">
                <a:latin typeface="Times New Roman"/>
                <a:cs typeface="Times New Roman"/>
              </a:rPr>
              <a:t>r</a:t>
            </a:r>
            <a:r>
              <a:rPr lang="en-US" sz="1200" spc="-20" dirty="0">
                <a:latin typeface="Times New Roman"/>
                <a:cs typeface="Times New Roman"/>
              </a:rPr>
              <a:t>c</a:t>
            </a:r>
            <a:r>
              <a:rPr lang="en-US" sz="1200" dirty="0">
                <a:latin typeface="Times New Roman"/>
                <a:cs typeface="Times New Roman"/>
              </a:rPr>
              <a:t>h</a:t>
            </a:r>
            <a:r>
              <a:rPr lang="en-US" sz="1200" spc="-50" dirty="0">
                <a:latin typeface="Times New Roman"/>
                <a:cs typeface="Times New Roman"/>
              </a:rPr>
              <a:t> </a:t>
            </a:r>
            <a:r>
              <a:rPr lang="en-US" sz="1200" spc="-15" dirty="0">
                <a:latin typeface="Times New Roman"/>
                <a:cs typeface="Times New Roman"/>
              </a:rPr>
              <a:t>ca</a:t>
            </a:r>
            <a:r>
              <a:rPr lang="en-US" sz="1200" spc="10" dirty="0">
                <a:latin typeface="Times New Roman"/>
                <a:cs typeface="Times New Roman"/>
              </a:rPr>
              <a:t>p</a:t>
            </a:r>
            <a:r>
              <a:rPr lang="en-US" sz="1200" spc="-15" dirty="0">
                <a:latin typeface="Times New Roman"/>
                <a:cs typeface="Times New Roman"/>
              </a:rPr>
              <a:t>a</a:t>
            </a:r>
            <a:r>
              <a:rPr lang="en-US" sz="1200" spc="-5" dirty="0">
                <a:latin typeface="Times New Roman"/>
                <a:cs typeface="Times New Roman"/>
              </a:rPr>
              <a:t>bilities,</a:t>
            </a:r>
            <a:r>
              <a:rPr lang="en-US" sz="1200" spc="-55" dirty="0">
                <a:latin typeface="Times New Roman"/>
                <a:cs typeface="Times New Roman"/>
              </a:rPr>
              <a:t> </a:t>
            </a:r>
            <a:r>
              <a:rPr lang="en-US" sz="1200" spc="-10" dirty="0">
                <a:latin typeface="Times New Roman"/>
                <a:cs typeface="Times New Roman"/>
              </a:rPr>
              <a:t>on</a:t>
            </a:r>
            <a:r>
              <a:rPr lang="en-US" sz="1200" spc="-5" dirty="0">
                <a:latin typeface="Times New Roman"/>
                <a:cs typeface="Times New Roman"/>
              </a:rPr>
              <a:t>e-</a:t>
            </a:r>
            <a:r>
              <a:rPr lang="en-US" sz="1200" spc="-15" dirty="0">
                <a:latin typeface="Times New Roman"/>
                <a:cs typeface="Times New Roman"/>
              </a:rPr>
              <a:t>c</a:t>
            </a:r>
            <a:r>
              <a:rPr lang="en-US" sz="1200" spc="-5" dirty="0">
                <a:latin typeface="Times New Roman"/>
                <a:cs typeface="Times New Roman"/>
              </a:rPr>
              <a:t>lic</a:t>
            </a:r>
            <a:r>
              <a:rPr lang="en-US" sz="1200" dirty="0">
                <a:latin typeface="Times New Roman"/>
                <a:cs typeface="Times New Roman"/>
              </a:rPr>
              <a:t>k</a:t>
            </a:r>
            <a:r>
              <a:rPr lang="en-US" sz="1200" spc="-50"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dirty="0">
                <a:latin typeface="Times New Roman"/>
                <a:cs typeface="Times New Roman"/>
              </a:rPr>
              <a:t>ons,</a:t>
            </a:r>
            <a:r>
              <a:rPr lang="en-US" sz="1200" spc="-5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50" dirty="0">
                <a:latin typeface="Times New Roman"/>
                <a:cs typeface="Times New Roman"/>
              </a:rPr>
              <a:t> </a:t>
            </a:r>
            <a:r>
              <a:rPr lang="en-US" sz="1200" spc="-5" dirty="0">
                <a:latin typeface="Times New Roman"/>
                <a:cs typeface="Times New Roman"/>
              </a:rPr>
              <a:t>r</a:t>
            </a:r>
            <a:r>
              <a:rPr lang="en-US" sz="1200" spc="-20" dirty="0">
                <a:latin typeface="Times New Roman"/>
                <a:cs typeface="Times New Roman"/>
              </a:rPr>
              <a:t>e</a:t>
            </a:r>
            <a:r>
              <a:rPr lang="en-US" sz="1200" spc="-15" dirty="0">
                <a:latin typeface="Times New Roman"/>
                <a:cs typeface="Times New Roman"/>
              </a:rPr>
              <a:t>a</a:t>
            </a:r>
            <a:r>
              <a:rPr lang="en-US" sz="1200" dirty="0">
                <a:latin typeface="Times New Roman"/>
                <a:cs typeface="Times New Roman"/>
              </a:rPr>
              <a:t>l</a:t>
            </a:r>
            <a:r>
              <a:rPr lang="en-US" sz="1200" spc="-5" dirty="0">
                <a:latin typeface="Times New Roman"/>
                <a:cs typeface="Times New Roman"/>
              </a:rPr>
              <a:t>-</a:t>
            </a:r>
            <a:r>
              <a:rPr lang="en-US" sz="1200" spc="-10" dirty="0">
                <a:latin typeface="Times New Roman"/>
                <a:cs typeface="Times New Roman"/>
              </a:rPr>
              <a:t>time</a:t>
            </a:r>
            <a:r>
              <a:rPr lang="en-US" sz="1200" spc="-55" dirty="0">
                <a:latin typeface="Times New Roman"/>
                <a:cs typeface="Times New Roman"/>
              </a:rPr>
              <a:t> </a:t>
            </a:r>
            <a:r>
              <a:rPr lang="en-US" sz="1200" spc="-5" dirty="0">
                <a:latin typeface="Times New Roman"/>
                <a:cs typeface="Times New Roman"/>
              </a:rPr>
              <a:t>tr</a:t>
            </a:r>
            <a:r>
              <a:rPr lang="en-US" sz="1200" spc="-20" dirty="0">
                <a:latin typeface="Times New Roman"/>
                <a:cs typeface="Times New Roman"/>
              </a:rPr>
              <a:t>a</a:t>
            </a:r>
            <a:r>
              <a:rPr lang="en-US" sz="1200" spc="-15" dirty="0">
                <a:latin typeface="Times New Roman"/>
                <a:cs typeface="Times New Roman"/>
              </a:rPr>
              <a:t>c</a:t>
            </a:r>
            <a:r>
              <a:rPr lang="en-US" sz="1200" spc="-10" dirty="0">
                <a:latin typeface="Times New Roman"/>
                <a:cs typeface="Times New Roman"/>
              </a:rPr>
              <a:t>king</a:t>
            </a:r>
            <a:r>
              <a:rPr lang="en-US" sz="1200" spc="-50" dirty="0">
                <a:latin typeface="Times New Roman"/>
                <a:cs typeface="Times New Roman"/>
              </a:rPr>
              <a:t> </a:t>
            </a:r>
            <a:r>
              <a:rPr lang="en-US" sz="1200" dirty="0">
                <a:latin typeface="Times New Roman"/>
                <a:cs typeface="Times New Roman"/>
              </a:rPr>
              <a:t>of</a:t>
            </a:r>
            <a:r>
              <a:rPr lang="en-US" sz="1200" spc="-55" dirty="0">
                <a:latin typeface="Times New Roman"/>
                <a:cs typeface="Times New Roman"/>
              </a:rPr>
              <a:t> </a:t>
            </a:r>
            <a:r>
              <a:rPr lang="en-US" sz="1200" spc="-5" dirty="0">
                <a:latin typeface="Times New Roman"/>
                <a:cs typeface="Times New Roman"/>
              </a:rPr>
              <a:t>their</a:t>
            </a:r>
            <a:r>
              <a:rPr lang="en-US" sz="1200" spc="-55" dirty="0">
                <a:latin typeface="Times New Roman"/>
                <a:cs typeface="Times New Roman"/>
              </a:rPr>
              <a:t> </a:t>
            </a:r>
            <a:r>
              <a:rPr lang="en-US" sz="1200" spc="-15" dirty="0">
                <a:latin typeface="Times New Roman"/>
                <a:cs typeface="Times New Roman"/>
              </a:rPr>
              <a:t>sub</a:t>
            </a:r>
            <a:r>
              <a:rPr lang="en-US" sz="1200" spc="-20" dirty="0">
                <a:latin typeface="Times New Roman"/>
                <a:cs typeface="Times New Roman"/>
              </a:rPr>
              <a:t>m</a:t>
            </a:r>
            <a:r>
              <a:rPr lang="en-US" sz="1200" dirty="0">
                <a:latin typeface="Times New Roman"/>
                <a:cs typeface="Times New Roman"/>
              </a:rPr>
              <a:t>iss</a:t>
            </a:r>
            <a:r>
              <a:rPr lang="en-US" sz="1200" spc="-10" dirty="0">
                <a:latin typeface="Times New Roman"/>
                <a:cs typeface="Times New Roman"/>
              </a:rPr>
              <a:t>ion</a:t>
            </a:r>
            <a:r>
              <a:rPr lang="en-US" sz="1200" spc="-5" dirty="0">
                <a:latin typeface="Times New Roman"/>
                <a:cs typeface="Times New Roman"/>
              </a:rPr>
              <a:t> </a:t>
            </a:r>
            <a:r>
              <a:rPr lang="en-US" sz="1200" spc="-10" dirty="0">
                <a:latin typeface="Times New Roman"/>
                <a:cs typeface="Times New Roman"/>
              </a:rPr>
              <a:t>status</a:t>
            </a:r>
            <a:r>
              <a:rPr lang="en-US" sz="1200" spc="-5" dirty="0">
                <a:latin typeface="Times New Roman"/>
                <a:cs typeface="Times New Roman"/>
              </a:rPr>
              <a:t>.</a:t>
            </a:r>
            <a:r>
              <a:rPr lang="en-US" sz="1200" dirty="0">
                <a:latin typeface="Times New Roman"/>
                <a:cs typeface="Times New Roman"/>
              </a:rPr>
              <a:t> </a:t>
            </a:r>
            <a:r>
              <a:rPr lang="en-US" sz="1200" spc="-95" dirty="0">
                <a:latin typeface="Times New Roman"/>
                <a:cs typeface="Times New Roman"/>
              </a:rPr>
              <a:t> </a:t>
            </a:r>
            <a:r>
              <a:rPr lang="en-US" sz="1200" spc="-10" dirty="0">
                <a:latin typeface="Times New Roman"/>
                <a:cs typeface="Times New Roman"/>
              </a:rPr>
              <a:t>Employ</a:t>
            </a:r>
            <a:r>
              <a:rPr lang="en-US" sz="1200" spc="-15" dirty="0">
                <a:latin typeface="Times New Roman"/>
                <a:cs typeface="Times New Roman"/>
              </a:rPr>
              <a:t>e</a:t>
            </a:r>
            <a:r>
              <a:rPr lang="en-US" sz="1200" dirty="0">
                <a:latin typeface="Times New Roman"/>
                <a:cs typeface="Times New Roman"/>
              </a:rPr>
              <a:t>rs </a:t>
            </a:r>
            <a:r>
              <a:rPr lang="en-US" sz="1200" spc="-100" dirty="0">
                <a:latin typeface="Times New Roman"/>
                <a:cs typeface="Times New Roman"/>
              </a:rPr>
              <a:t> </a:t>
            </a:r>
            <a:r>
              <a:rPr lang="en-US" sz="1200" spc="-10" dirty="0">
                <a:latin typeface="Times New Roman"/>
                <a:cs typeface="Times New Roman"/>
              </a:rPr>
              <a:t>g</a:t>
            </a:r>
            <a:r>
              <a:rPr lang="en-US" sz="1200" spc="-15" dirty="0">
                <a:latin typeface="Times New Roman"/>
                <a:cs typeface="Times New Roman"/>
              </a:rPr>
              <a:t>a</a:t>
            </a:r>
            <a:r>
              <a:rPr lang="en-US" sz="1200" spc="-5" dirty="0">
                <a:latin typeface="Times New Roman"/>
                <a:cs typeface="Times New Roman"/>
              </a:rPr>
              <a:t>in</a:t>
            </a:r>
            <a:r>
              <a:rPr lang="en-US" sz="1200" dirty="0">
                <a:latin typeface="Times New Roman"/>
                <a:cs typeface="Times New Roman"/>
              </a:rPr>
              <a:t> </a:t>
            </a:r>
            <a:r>
              <a:rPr lang="en-US" sz="1200" spc="-95" dirty="0">
                <a:latin typeface="Times New Roman"/>
                <a:cs typeface="Times New Roman"/>
              </a:rPr>
              <a:t> </a:t>
            </a:r>
            <a:r>
              <a:rPr lang="en-US" sz="1200" spc="-15" dirty="0">
                <a:latin typeface="Times New Roman"/>
                <a:cs typeface="Times New Roman"/>
              </a:rPr>
              <a:t>ac</a:t>
            </a:r>
            <a:r>
              <a:rPr lang="en-US" sz="1200" spc="-5" dirty="0">
                <a:latin typeface="Times New Roman"/>
                <a:cs typeface="Times New Roman"/>
              </a:rPr>
              <a:t>c</a:t>
            </a:r>
            <a:r>
              <a:rPr lang="en-US" sz="1200" spc="-15" dirty="0">
                <a:latin typeface="Times New Roman"/>
                <a:cs typeface="Times New Roman"/>
              </a:rPr>
              <a:t>e</a:t>
            </a:r>
            <a:r>
              <a:rPr lang="en-US" sz="1200" spc="10" dirty="0">
                <a:latin typeface="Times New Roman"/>
                <a:cs typeface="Times New Roman"/>
              </a:rPr>
              <a:t>s</a:t>
            </a:r>
            <a:r>
              <a:rPr lang="en-US" sz="1200" dirty="0">
                <a:latin typeface="Times New Roman"/>
                <a:cs typeface="Times New Roman"/>
              </a:rPr>
              <a:t>s </a:t>
            </a:r>
            <a:r>
              <a:rPr lang="en-US" sz="1200" spc="-100" dirty="0">
                <a:latin typeface="Times New Roman"/>
                <a:cs typeface="Times New Roman"/>
              </a:rPr>
              <a:t> </a:t>
            </a:r>
            <a:r>
              <a:rPr lang="en-US" sz="1200" spc="-5" dirty="0">
                <a:latin typeface="Times New Roman"/>
                <a:cs typeface="Times New Roman"/>
              </a:rPr>
              <a:t>to</a:t>
            </a:r>
            <a:r>
              <a:rPr lang="en-US" sz="1200" dirty="0">
                <a:latin typeface="Times New Roman"/>
                <a:cs typeface="Times New Roman"/>
              </a:rPr>
              <a:t> </a:t>
            </a:r>
            <a:r>
              <a:rPr lang="en-US" sz="1200" spc="-95" dirty="0">
                <a:latin typeface="Times New Roman"/>
                <a:cs typeface="Times New Roman"/>
              </a:rPr>
              <a:t> </a:t>
            </a:r>
            <a:r>
              <a:rPr lang="en-US" sz="1200" dirty="0">
                <a:latin typeface="Times New Roman"/>
                <a:cs typeface="Times New Roman"/>
              </a:rPr>
              <a:t>pow</a:t>
            </a:r>
            <a:r>
              <a:rPr lang="en-US" sz="1200" spc="-10" dirty="0">
                <a:latin typeface="Times New Roman"/>
                <a:cs typeface="Times New Roman"/>
              </a:rPr>
              <a:t>e</a:t>
            </a:r>
            <a:r>
              <a:rPr lang="en-US" sz="1200" dirty="0">
                <a:latin typeface="Times New Roman"/>
                <a:cs typeface="Times New Roman"/>
              </a:rPr>
              <a:t>r</a:t>
            </a:r>
            <a:r>
              <a:rPr lang="en-US" sz="1200" spc="-10" dirty="0">
                <a:latin typeface="Times New Roman"/>
                <a:cs typeface="Times New Roman"/>
              </a:rPr>
              <a:t>f</a:t>
            </a:r>
            <a:r>
              <a:rPr lang="en-US" sz="1200" spc="-5" dirty="0">
                <a:latin typeface="Times New Roman"/>
                <a:cs typeface="Times New Roman"/>
              </a:rPr>
              <a:t>ul</a:t>
            </a:r>
            <a:r>
              <a:rPr lang="en-US" sz="1200" dirty="0">
                <a:latin typeface="Times New Roman"/>
                <a:cs typeface="Times New Roman"/>
              </a:rPr>
              <a:t> </a:t>
            </a:r>
            <a:r>
              <a:rPr lang="en-US" sz="1200" spc="-95" dirty="0">
                <a:latin typeface="Times New Roman"/>
                <a:cs typeface="Times New Roman"/>
              </a:rPr>
              <a:t> </a:t>
            </a:r>
            <a:r>
              <a:rPr lang="en-US" sz="1200" spc="-5" dirty="0">
                <a:latin typeface="Times New Roman"/>
                <a:cs typeface="Times New Roman"/>
              </a:rPr>
              <a:t>tool</a:t>
            </a:r>
            <a:r>
              <a:rPr lang="en-US" sz="1200" dirty="0">
                <a:latin typeface="Times New Roman"/>
                <a:cs typeface="Times New Roman"/>
              </a:rPr>
              <a:t>s </a:t>
            </a:r>
            <a:r>
              <a:rPr lang="en-US" sz="1200" spc="-90" dirty="0">
                <a:latin typeface="Times New Roman"/>
                <a:cs typeface="Times New Roman"/>
              </a:rPr>
              <a:t> </a:t>
            </a:r>
            <a:r>
              <a:rPr lang="en-US" sz="1200" dirty="0">
                <a:latin typeface="Times New Roman"/>
                <a:cs typeface="Times New Roman"/>
              </a:rPr>
              <a:t>for </a:t>
            </a:r>
            <a:r>
              <a:rPr lang="en-US" sz="1200" spc="-105" dirty="0">
                <a:latin typeface="Times New Roman"/>
                <a:cs typeface="Times New Roman"/>
              </a:rPr>
              <a:t> </a:t>
            </a:r>
            <a:r>
              <a:rPr lang="en-US" sz="1200" spc="-5" dirty="0">
                <a:latin typeface="Times New Roman"/>
                <a:cs typeface="Times New Roman"/>
              </a:rPr>
              <a:t>posting</a:t>
            </a:r>
            <a:r>
              <a:rPr lang="en-US" sz="1200" dirty="0">
                <a:latin typeface="Times New Roman"/>
                <a:cs typeface="Times New Roman"/>
              </a:rPr>
              <a:t> </a:t>
            </a:r>
            <a:r>
              <a:rPr lang="en-US" sz="1200" spc="-100" dirty="0">
                <a:latin typeface="Times New Roman"/>
                <a:cs typeface="Times New Roman"/>
              </a:rPr>
              <a:t> </a:t>
            </a:r>
            <a:r>
              <a:rPr lang="en-US" sz="1200" dirty="0">
                <a:latin typeface="Times New Roman"/>
                <a:cs typeface="Times New Roman"/>
              </a:rPr>
              <a:t>oppo</a:t>
            </a:r>
            <a:r>
              <a:rPr lang="en-US" sz="1200" spc="-5" dirty="0">
                <a:latin typeface="Times New Roman"/>
                <a:cs typeface="Times New Roman"/>
              </a:rPr>
              <a:t>rtuniti</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 </a:t>
            </a:r>
            <a:r>
              <a:rPr lang="en-US" sz="1200" spc="-100" dirty="0">
                <a:latin typeface="Times New Roman"/>
                <a:cs typeface="Times New Roman"/>
              </a:rPr>
              <a:t> </a:t>
            </a:r>
            <a:r>
              <a:rPr lang="en-US" sz="1200" spc="-10" dirty="0">
                <a:latin typeface="Times New Roman"/>
                <a:cs typeface="Times New Roman"/>
              </a:rPr>
              <a:t>man</a:t>
            </a:r>
            <a:r>
              <a:rPr lang="en-US" sz="1200" spc="-20" dirty="0">
                <a:latin typeface="Times New Roman"/>
                <a:cs typeface="Times New Roman"/>
              </a:rPr>
              <a:t>a</a:t>
            </a:r>
            <a:r>
              <a:rPr lang="en-US" sz="1200" spc="-10" dirty="0">
                <a:latin typeface="Times New Roman"/>
                <a:cs typeface="Times New Roman"/>
              </a:rPr>
              <a:t>ging</a:t>
            </a:r>
            <a:r>
              <a:rPr lang="en-US" sz="1200" dirty="0">
                <a:latin typeface="Times New Roman"/>
                <a:cs typeface="Times New Roman"/>
              </a:rPr>
              <a:t> </a:t>
            </a:r>
            <a:r>
              <a:rPr lang="en-US" sz="1200" spc="-95" dirty="0">
                <a:latin typeface="Times New Roman"/>
                <a:cs typeface="Times New Roman"/>
              </a:rPr>
              <a:t> </a:t>
            </a:r>
            <a:r>
              <a:rPr lang="en-US" sz="1200" spc="-15" dirty="0">
                <a:latin typeface="Times New Roman"/>
                <a:cs typeface="Times New Roman"/>
              </a:rPr>
              <a:t>a</a:t>
            </a:r>
            <a:r>
              <a:rPr lang="en-US" sz="1200" spc="-5" dirty="0">
                <a:latin typeface="Times New Roman"/>
                <a:cs typeface="Times New Roman"/>
              </a:rPr>
              <a:t>ppli</a:t>
            </a:r>
            <a:r>
              <a:rPr lang="en-US" sz="1200" spc="-15" dirty="0">
                <a:latin typeface="Times New Roman"/>
                <a:cs typeface="Times New Roman"/>
              </a:rPr>
              <a:t>ca</a:t>
            </a:r>
            <a:r>
              <a:rPr lang="en-US" sz="1200" spc="-5" dirty="0">
                <a:latin typeface="Times New Roman"/>
                <a:cs typeface="Times New Roman"/>
              </a:rPr>
              <a:t>ti</a:t>
            </a:r>
            <a:r>
              <a:rPr lang="en-US" sz="1200" spc="10" dirty="0">
                <a:latin typeface="Times New Roman"/>
                <a:cs typeface="Times New Roman"/>
              </a:rPr>
              <a:t>o</a:t>
            </a:r>
            <a:r>
              <a:rPr lang="en-US" sz="1200" dirty="0">
                <a:latin typeface="Times New Roman"/>
                <a:cs typeface="Times New Roman"/>
              </a:rPr>
              <a:t>ns, </a:t>
            </a:r>
            <a:r>
              <a:rPr lang="en-US" sz="1200" spc="-100"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 </a:t>
            </a:r>
            <a:r>
              <a:rPr lang="en-US" sz="1200" spc="-10" dirty="0">
                <a:latin typeface="Times New Roman"/>
                <a:cs typeface="Times New Roman"/>
              </a:rPr>
              <a:t>discov</a:t>
            </a:r>
            <a:r>
              <a:rPr lang="en-US" sz="1200" spc="-20" dirty="0">
                <a:latin typeface="Times New Roman"/>
                <a:cs typeface="Times New Roman"/>
              </a:rPr>
              <a:t>e</a:t>
            </a:r>
            <a:r>
              <a:rPr lang="en-US" sz="1200" spc="-5" dirty="0">
                <a:latin typeface="Times New Roman"/>
                <a:cs typeface="Times New Roman"/>
              </a:rPr>
              <a:t>ring</a:t>
            </a:r>
            <a:r>
              <a:rPr lang="en-US" sz="1200" spc="-25" dirty="0">
                <a:latin typeface="Times New Roman"/>
                <a:cs typeface="Times New Roman"/>
              </a:rPr>
              <a:t> </a:t>
            </a:r>
            <a:r>
              <a:rPr lang="en-US" sz="1200" spc="-10" dirty="0">
                <a:latin typeface="Times New Roman"/>
                <a:cs typeface="Times New Roman"/>
              </a:rPr>
              <a:t>qu</a:t>
            </a:r>
            <a:r>
              <a:rPr lang="en-US" sz="1200" spc="-15" dirty="0">
                <a:latin typeface="Times New Roman"/>
                <a:cs typeface="Times New Roman"/>
              </a:rPr>
              <a:t>a</a:t>
            </a:r>
            <a:r>
              <a:rPr lang="en-US" sz="1200" spc="-5" dirty="0">
                <a:latin typeface="Times New Roman"/>
                <a:cs typeface="Times New Roman"/>
              </a:rPr>
              <a:t>lifi</a:t>
            </a:r>
            <a:r>
              <a:rPr lang="en-US" sz="1200" spc="-20" dirty="0">
                <a:latin typeface="Times New Roman"/>
                <a:cs typeface="Times New Roman"/>
              </a:rPr>
              <a:t>e</a:t>
            </a:r>
            <a:r>
              <a:rPr lang="en-US" sz="1200" dirty="0">
                <a:latin typeface="Times New Roman"/>
                <a:cs typeface="Times New Roman"/>
              </a:rPr>
              <a:t>d</a:t>
            </a:r>
            <a:r>
              <a:rPr lang="en-US" sz="1200" spc="-15" dirty="0">
                <a:latin typeface="Times New Roman"/>
                <a:cs typeface="Times New Roman"/>
              </a:rPr>
              <a:t> ca</a:t>
            </a:r>
            <a:r>
              <a:rPr lang="en-US" sz="1200" spc="10" dirty="0">
                <a:latin typeface="Times New Roman"/>
                <a:cs typeface="Times New Roman"/>
              </a:rPr>
              <a:t>n</a:t>
            </a:r>
            <a:r>
              <a:rPr lang="en-US" sz="1200" spc="-5" dirty="0">
                <a:latin typeface="Times New Roman"/>
                <a:cs typeface="Times New Roman"/>
              </a:rPr>
              <a:t>didat</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a:t>
            </a:r>
            <a:r>
              <a:rPr lang="en-US" sz="1200" spc="-20" dirty="0">
                <a:latin typeface="Times New Roman"/>
                <a:cs typeface="Times New Roman"/>
              </a:rPr>
              <a:t> </a:t>
            </a:r>
            <a:r>
              <a:rPr lang="en-US" sz="1200" dirty="0">
                <a:latin typeface="Times New Roman"/>
                <a:cs typeface="Times New Roman"/>
              </a:rPr>
              <a:t>S</a:t>
            </a:r>
            <a:r>
              <a:rPr lang="en-US" sz="1200" spc="-15" dirty="0">
                <a:latin typeface="Times New Roman"/>
                <a:cs typeface="Times New Roman"/>
              </a:rPr>
              <a:t>ec</a:t>
            </a:r>
            <a:r>
              <a:rPr lang="en-US" sz="1200" spc="-5" dirty="0">
                <a:latin typeface="Times New Roman"/>
                <a:cs typeface="Times New Roman"/>
              </a:rPr>
              <a:t>urity</a:t>
            </a:r>
            <a:r>
              <a:rPr lang="en-US" sz="1200" spc="-25" dirty="0">
                <a:latin typeface="Times New Roman"/>
                <a:cs typeface="Times New Roman"/>
              </a:rPr>
              <a:t> </a:t>
            </a:r>
            <a:r>
              <a:rPr lang="en-US" sz="1200" spc="-5" dirty="0">
                <a:latin typeface="Times New Roman"/>
                <a:cs typeface="Times New Roman"/>
              </a:rPr>
              <a:t>is</a:t>
            </a:r>
            <a:r>
              <a:rPr lang="en-US" sz="1200" spc="-25" dirty="0">
                <a:latin typeface="Times New Roman"/>
                <a:cs typeface="Times New Roman"/>
              </a:rPr>
              <a:t> </a:t>
            </a:r>
            <a:r>
              <a:rPr lang="en-US" sz="1200" spc="-10" dirty="0">
                <a:latin typeface="Times New Roman"/>
                <a:cs typeface="Times New Roman"/>
              </a:rPr>
              <a:t>maintain</a:t>
            </a:r>
            <a:r>
              <a:rPr lang="en-US" sz="1200" spc="-15" dirty="0">
                <a:latin typeface="Times New Roman"/>
                <a:cs typeface="Times New Roman"/>
              </a:rPr>
              <a:t>e</a:t>
            </a:r>
            <a:r>
              <a:rPr lang="en-US" sz="1200" dirty="0">
                <a:latin typeface="Times New Roman"/>
                <a:cs typeface="Times New Roman"/>
              </a:rPr>
              <a:t>d</a:t>
            </a:r>
            <a:r>
              <a:rPr lang="en-US" sz="1200" spc="-25" dirty="0">
                <a:latin typeface="Times New Roman"/>
                <a:cs typeface="Times New Roman"/>
              </a:rPr>
              <a:t> </a:t>
            </a:r>
            <a:r>
              <a:rPr lang="en-US" sz="1200" spc="-10" dirty="0">
                <a:latin typeface="Times New Roman"/>
                <a:cs typeface="Times New Roman"/>
              </a:rPr>
              <a:t>through</a:t>
            </a:r>
            <a:r>
              <a:rPr lang="en-US" sz="1200" spc="-30" dirty="0">
                <a:latin typeface="Times New Roman"/>
                <a:cs typeface="Times New Roman"/>
              </a:rPr>
              <a:t> </a:t>
            </a:r>
            <a:r>
              <a:rPr lang="en-US" sz="1200" spc="-5" dirty="0">
                <a:latin typeface="Times New Roman"/>
                <a:cs typeface="Times New Roman"/>
              </a:rPr>
              <a:t>role-</a:t>
            </a:r>
            <a:r>
              <a:rPr lang="en-US" sz="1200" spc="-10" dirty="0">
                <a:latin typeface="Times New Roman"/>
                <a:cs typeface="Times New Roman"/>
              </a:rPr>
              <a:t>b</a:t>
            </a:r>
            <a:r>
              <a:rPr lang="en-US" sz="1200" spc="-15" dirty="0">
                <a:latin typeface="Times New Roman"/>
                <a:cs typeface="Times New Roman"/>
              </a:rPr>
              <a:t>a</a:t>
            </a:r>
            <a:r>
              <a:rPr lang="en-US" sz="1200" spc="-5" dirty="0">
                <a:latin typeface="Times New Roman"/>
                <a:cs typeface="Times New Roman"/>
              </a:rPr>
              <a:t>se</a:t>
            </a:r>
            <a:r>
              <a:rPr lang="en-US" sz="1200" dirty="0">
                <a:latin typeface="Times New Roman"/>
                <a:cs typeface="Times New Roman"/>
              </a:rPr>
              <a:t>d</a:t>
            </a:r>
            <a:r>
              <a:rPr lang="en-US" sz="1200" spc="-15" dirty="0">
                <a:latin typeface="Times New Roman"/>
                <a:cs typeface="Times New Roman"/>
              </a:rPr>
              <a:t> ac</a:t>
            </a:r>
            <a:r>
              <a:rPr lang="en-US" sz="1200" spc="-5" dirty="0">
                <a:latin typeface="Times New Roman"/>
                <a:cs typeface="Times New Roman"/>
              </a:rPr>
              <a:t>c</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s</a:t>
            </a:r>
            <a:r>
              <a:rPr lang="en-US" sz="1200" spc="-25" dirty="0">
                <a:latin typeface="Times New Roman"/>
                <a:cs typeface="Times New Roman"/>
              </a:rPr>
              <a:t> </a:t>
            </a:r>
            <a:r>
              <a:rPr lang="en-US" sz="1200" spc="-15" dirty="0">
                <a:latin typeface="Times New Roman"/>
                <a:cs typeface="Times New Roman"/>
              </a:rPr>
              <a:t>c</a:t>
            </a:r>
            <a:r>
              <a:rPr lang="en-US" sz="1200" spc="-5" dirty="0">
                <a:latin typeface="Times New Roman"/>
                <a:cs typeface="Times New Roman"/>
              </a:rPr>
              <a:t>ontrols</a:t>
            </a:r>
            <a:r>
              <a:rPr lang="en-US" sz="1200" spc="-25"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25" dirty="0">
                <a:latin typeface="Times New Roman"/>
                <a:cs typeface="Times New Roman"/>
              </a:rPr>
              <a:t> </a:t>
            </a:r>
            <a:r>
              <a:rPr lang="en-US" sz="1200" spc="-5" dirty="0">
                <a:latin typeface="Times New Roman"/>
                <a:cs typeface="Times New Roman"/>
              </a:rPr>
              <a:t>s</a:t>
            </a:r>
            <a:r>
              <a:rPr lang="en-US" sz="1200" spc="5" dirty="0">
                <a:latin typeface="Times New Roman"/>
                <a:cs typeface="Times New Roman"/>
              </a:rPr>
              <a:t>e</a:t>
            </a:r>
            <a:r>
              <a:rPr lang="en-US" sz="1200" spc="-15" dirty="0">
                <a:latin typeface="Times New Roman"/>
                <a:cs typeface="Times New Roman"/>
              </a:rPr>
              <a:t>c</a:t>
            </a:r>
            <a:r>
              <a:rPr lang="en-US" sz="1200" dirty="0">
                <a:latin typeface="Times New Roman"/>
                <a:cs typeface="Times New Roman"/>
              </a:rPr>
              <a:t>u</a:t>
            </a:r>
            <a:r>
              <a:rPr lang="en-US" sz="1200" spc="5" dirty="0">
                <a:latin typeface="Times New Roman"/>
                <a:cs typeface="Times New Roman"/>
              </a:rPr>
              <a:t>r</a:t>
            </a:r>
            <a:r>
              <a:rPr lang="en-US" sz="1200" spc="-10" dirty="0">
                <a:latin typeface="Times New Roman"/>
                <a:cs typeface="Times New Roman"/>
              </a:rPr>
              <a:t>e</a:t>
            </a:r>
            <a:r>
              <a:rPr lang="en-US" sz="1200" spc="-30" dirty="0">
                <a:latin typeface="Times New Roman"/>
                <a:cs typeface="Times New Roman"/>
              </a:rPr>
              <a:t> </a:t>
            </a:r>
            <a:r>
              <a:rPr lang="en-US" sz="1200" spc="-10" dirty="0">
                <a:latin typeface="Times New Roman"/>
                <a:cs typeface="Times New Roman"/>
              </a:rPr>
              <a:t>d</a:t>
            </a:r>
            <a:r>
              <a:rPr lang="en-US" sz="1200" spc="-15" dirty="0">
                <a:latin typeface="Times New Roman"/>
                <a:cs typeface="Times New Roman"/>
              </a:rPr>
              <a:t>a</a:t>
            </a:r>
            <a:r>
              <a:rPr lang="en-US" sz="1200" spc="-5" dirty="0">
                <a:latin typeface="Times New Roman"/>
                <a:cs typeface="Times New Roman"/>
              </a:rPr>
              <a:t>ta </a:t>
            </a:r>
            <a:r>
              <a:rPr lang="en-US" sz="1200" spc="-10" dirty="0">
                <a:latin typeface="Times New Roman"/>
                <a:cs typeface="Times New Roman"/>
              </a:rPr>
              <a:t>man</a:t>
            </a:r>
            <a:r>
              <a:rPr lang="en-US" sz="1200" spc="-20" dirty="0">
                <a:latin typeface="Times New Roman"/>
                <a:cs typeface="Times New Roman"/>
              </a:rPr>
              <a:t>a</a:t>
            </a:r>
            <a:r>
              <a:rPr lang="en-US" sz="1200" spc="-10" dirty="0">
                <a:latin typeface="Times New Roman"/>
                <a:cs typeface="Times New Roman"/>
              </a:rPr>
              <a:t>g</a:t>
            </a:r>
            <a:r>
              <a:rPr lang="en-US" sz="1200" spc="-15" dirty="0">
                <a:latin typeface="Times New Roman"/>
                <a:cs typeface="Times New Roman"/>
              </a:rPr>
              <a:t>e</a:t>
            </a:r>
            <a:r>
              <a:rPr lang="en-US" sz="1200" spc="-10" dirty="0">
                <a:latin typeface="Times New Roman"/>
                <a:cs typeface="Times New Roman"/>
              </a:rPr>
              <a:t>ment</a:t>
            </a:r>
            <a:r>
              <a:rPr lang="en-US" sz="1200" spc="114" dirty="0">
                <a:latin typeface="Times New Roman"/>
                <a:cs typeface="Times New Roman"/>
              </a:rPr>
              <a:t> </a:t>
            </a:r>
            <a:r>
              <a:rPr lang="en-US" sz="1200" spc="10" dirty="0">
                <a:latin typeface="Times New Roman"/>
                <a:cs typeface="Times New Roman"/>
              </a:rPr>
              <a:t>p</a:t>
            </a:r>
            <a:r>
              <a:rPr lang="en-US" sz="1200" spc="-5" dirty="0">
                <a:latin typeface="Times New Roman"/>
                <a:cs typeface="Times New Roman"/>
              </a:rPr>
              <a:t>r</a:t>
            </a:r>
            <a:r>
              <a:rPr lang="en-US" sz="1200" spc="-20" dirty="0">
                <a:latin typeface="Times New Roman"/>
                <a:cs typeface="Times New Roman"/>
              </a:rPr>
              <a:t>a</a:t>
            </a:r>
            <a:r>
              <a:rPr lang="en-US" sz="1200" spc="-15" dirty="0">
                <a:latin typeface="Times New Roman"/>
                <a:cs typeface="Times New Roman"/>
              </a:rPr>
              <a:t>c</a:t>
            </a:r>
            <a:r>
              <a:rPr lang="en-US" sz="1200" spc="-5" dirty="0">
                <a:latin typeface="Times New Roman"/>
                <a:cs typeface="Times New Roman"/>
              </a:rPr>
              <a:t>tic</a:t>
            </a:r>
            <a:r>
              <a:rPr lang="en-US" sz="1200" spc="-15" dirty="0">
                <a:latin typeface="Times New Roman"/>
                <a:cs typeface="Times New Roman"/>
              </a:rPr>
              <a:t>e</a:t>
            </a:r>
            <a:r>
              <a:rPr lang="en-US" sz="1200" spc="-5" dirty="0">
                <a:latin typeface="Times New Roman"/>
                <a:cs typeface="Times New Roman"/>
              </a:rPr>
              <a:t>s</a:t>
            </a:r>
            <a:r>
              <a:rPr lang="en-US" sz="1200" dirty="0">
                <a:latin typeface="Times New Roman"/>
                <a:cs typeface="Times New Roman"/>
              </a:rPr>
              <a:t>.</a:t>
            </a:r>
            <a:r>
              <a:rPr lang="en-US" sz="1200" spc="130" dirty="0">
                <a:latin typeface="Times New Roman"/>
                <a:cs typeface="Times New Roman"/>
              </a:rPr>
              <a:t> </a:t>
            </a:r>
            <a:r>
              <a:rPr lang="en-US" sz="1200" spc="-20" dirty="0">
                <a:latin typeface="Times New Roman"/>
                <a:cs typeface="Times New Roman"/>
              </a:rPr>
              <a:t>W</a:t>
            </a:r>
            <a:r>
              <a:rPr lang="en-US" sz="1200" spc="-5" dirty="0">
                <a:latin typeface="Times New Roman"/>
                <a:cs typeface="Times New Roman"/>
              </a:rPr>
              <a:t>it</a:t>
            </a:r>
            <a:r>
              <a:rPr lang="en-US" sz="1200" dirty="0">
                <a:latin typeface="Times New Roman"/>
                <a:cs typeface="Times New Roman"/>
              </a:rPr>
              <a:t>h</a:t>
            </a:r>
            <a:r>
              <a:rPr lang="en-US" sz="1200" spc="114" dirty="0">
                <a:latin typeface="Times New Roman"/>
                <a:cs typeface="Times New Roman"/>
              </a:rPr>
              <a:t> </a:t>
            </a:r>
            <a:r>
              <a:rPr lang="en-US" sz="1200" spc="-5" dirty="0">
                <a:latin typeface="Times New Roman"/>
                <a:cs typeface="Times New Roman"/>
              </a:rPr>
              <a:t>f</a:t>
            </a:r>
            <a:r>
              <a:rPr lang="en-US" sz="1200" spc="-20" dirty="0">
                <a:latin typeface="Times New Roman"/>
                <a:cs typeface="Times New Roman"/>
              </a:rPr>
              <a:t>e</a:t>
            </a:r>
            <a:r>
              <a:rPr lang="en-US" sz="1200" spc="-15" dirty="0">
                <a:latin typeface="Times New Roman"/>
                <a:cs typeface="Times New Roman"/>
              </a:rPr>
              <a:t>a</a:t>
            </a:r>
            <a:r>
              <a:rPr lang="en-US" sz="1200" spc="-5" dirty="0">
                <a:latin typeface="Times New Roman"/>
                <a:cs typeface="Times New Roman"/>
              </a:rPr>
              <a:t>tu</a:t>
            </a:r>
            <a:r>
              <a:rPr lang="en-US" sz="1200" dirty="0">
                <a:latin typeface="Times New Roman"/>
                <a:cs typeface="Times New Roman"/>
              </a:rPr>
              <a:t>r</a:t>
            </a:r>
            <a:r>
              <a:rPr lang="en-US" sz="1200" spc="-15" dirty="0">
                <a:latin typeface="Times New Roman"/>
                <a:cs typeface="Times New Roman"/>
              </a:rPr>
              <a:t>e</a:t>
            </a:r>
            <a:r>
              <a:rPr lang="en-US" sz="1200" dirty="0">
                <a:latin typeface="Times New Roman"/>
                <a:cs typeface="Times New Roman"/>
              </a:rPr>
              <a:t>s</a:t>
            </a:r>
            <a:r>
              <a:rPr lang="en-US" sz="1200" spc="114" dirty="0">
                <a:latin typeface="Times New Roman"/>
                <a:cs typeface="Times New Roman"/>
              </a:rPr>
              <a:t> </a:t>
            </a:r>
            <a:r>
              <a:rPr lang="en-US" sz="1200" spc="-5" dirty="0">
                <a:latin typeface="Times New Roman"/>
                <a:cs typeface="Times New Roman"/>
              </a:rPr>
              <a:t>like</a:t>
            </a:r>
            <a:r>
              <a:rPr lang="en-US" sz="1200" spc="12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mail</a:t>
            </a:r>
            <a:r>
              <a:rPr lang="en-US" sz="1200" spc="130" dirty="0">
                <a:latin typeface="Times New Roman"/>
                <a:cs typeface="Times New Roman"/>
              </a:rPr>
              <a:t> </a:t>
            </a:r>
            <a:r>
              <a:rPr lang="en-US" sz="1200" spc="-5" dirty="0">
                <a:latin typeface="Times New Roman"/>
                <a:cs typeface="Times New Roman"/>
              </a:rPr>
              <a:t>notifi</a:t>
            </a:r>
            <a:r>
              <a:rPr lang="en-US" sz="1200" spc="-20" dirty="0">
                <a:latin typeface="Times New Roman"/>
                <a:cs typeface="Times New Roman"/>
              </a:rPr>
              <a:t>c</a:t>
            </a:r>
            <a:r>
              <a:rPr lang="en-US" sz="1200" spc="-15" dirty="0">
                <a:latin typeface="Times New Roman"/>
                <a:cs typeface="Times New Roman"/>
              </a:rPr>
              <a:t>a</a:t>
            </a:r>
            <a:r>
              <a:rPr lang="en-US" sz="1200" spc="-5" dirty="0">
                <a:latin typeface="Times New Roman"/>
                <a:cs typeface="Times New Roman"/>
              </a:rPr>
              <a:t>ti</a:t>
            </a:r>
            <a:r>
              <a:rPr lang="en-US" sz="1200" dirty="0">
                <a:latin typeface="Times New Roman"/>
                <a:cs typeface="Times New Roman"/>
              </a:rPr>
              <a:t>ons</a:t>
            </a:r>
            <a:r>
              <a:rPr lang="en-US" sz="1200" spc="114" dirty="0">
                <a:latin typeface="Times New Roman"/>
                <a:cs typeface="Times New Roman"/>
              </a:rPr>
              <a:t> </a:t>
            </a:r>
            <a:r>
              <a:rPr lang="en-US" sz="1200" spc="-15" dirty="0">
                <a:latin typeface="Times New Roman"/>
                <a:cs typeface="Times New Roman"/>
              </a:rPr>
              <a:t>a</a:t>
            </a:r>
            <a:r>
              <a:rPr lang="en-US" sz="1200" dirty="0">
                <a:latin typeface="Times New Roman"/>
                <a:cs typeface="Times New Roman"/>
              </a:rPr>
              <a:t>nd</a:t>
            </a:r>
            <a:r>
              <a:rPr lang="en-US" sz="1200" spc="114" dirty="0">
                <a:latin typeface="Times New Roman"/>
                <a:cs typeface="Times New Roman"/>
              </a:rPr>
              <a:t> </a:t>
            </a:r>
            <a:r>
              <a:rPr lang="en-US" sz="1200" spc="-5" dirty="0">
                <a:latin typeface="Times New Roman"/>
                <a:cs typeface="Times New Roman"/>
              </a:rPr>
              <a:t>inter</a:t>
            </a:r>
            <a:r>
              <a:rPr lang="en-US" sz="1200" spc="-20" dirty="0">
                <a:latin typeface="Times New Roman"/>
                <a:cs typeface="Times New Roman"/>
              </a:rPr>
              <a:t>a</a:t>
            </a:r>
            <a:r>
              <a:rPr lang="en-US" sz="1200" spc="-5" dirty="0">
                <a:latin typeface="Times New Roman"/>
                <a:cs typeface="Times New Roman"/>
              </a:rPr>
              <a:t>ct</a:t>
            </a:r>
            <a:r>
              <a:rPr lang="en-US" sz="1200" spc="25" dirty="0">
                <a:latin typeface="Times New Roman"/>
                <a:cs typeface="Times New Roman"/>
              </a:rPr>
              <a:t>i</a:t>
            </a:r>
            <a:r>
              <a:rPr lang="en-US" sz="1200" spc="-10" dirty="0">
                <a:latin typeface="Times New Roman"/>
                <a:cs typeface="Times New Roman"/>
              </a:rPr>
              <a:t>ve</a:t>
            </a:r>
            <a:r>
              <a:rPr lang="en-US" sz="1200" spc="110" dirty="0">
                <a:latin typeface="Times New Roman"/>
                <a:cs typeface="Times New Roman"/>
              </a:rPr>
              <a:t> </a:t>
            </a:r>
            <a:r>
              <a:rPr lang="en-US" sz="1200" dirty="0">
                <a:latin typeface="Times New Roman"/>
                <a:cs typeface="Times New Roman"/>
              </a:rPr>
              <a:t>us</a:t>
            </a:r>
            <a:r>
              <a:rPr lang="en-US" sz="1200" spc="-5" dirty="0">
                <a:latin typeface="Times New Roman"/>
                <a:cs typeface="Times New Roman"/>
              </a:rPr>
              <a:t>e</a:t>
            </a:r>
            <a:r>
              <a:rPr lang="en-US" sz="1200" dirty="0">
                <a:latin typeface="Times New Roman"/>
                <a:cs typeface="Times New Roman"/>
              </a:rPr>
              <a:t>r</a:t>
            </a:r>
            <a:r>
              <a:rPr lang="en-US" sz="1200" spc="125" dirty="0">
                <a:latin typeface="Times New Roman"/>
                <a:cs typeface="Times New Roman"/>
              </a:rPr>
              <a:t> </a:t>
            </a:r>
            <a:r>
              <a:rPr lang="en-US" sz="1200" spc="-15" dirty="0">
                <a:latin typeface="Times New Roman"/>
                <a:cs typeface="Times New Roman"/>
              </a:rPr>
              <a:t>e</a:t>
            </a:r>
            <a:r>
              <a:rPr lang="en-US" sz="1200" spc="-10" dirty="0">
                <a:latin typeface="Times New Roman"/>
                <a:cs typeface="Times New Roman"/>
              </a:rPr>
              <a:t>ng</a:t>
            </a:r>
            <a:r>
              <a:rPr lang="en-US" sz="1200" spc="-15" dirty="0">
                <a:latin typeface="Times New Roman"/>
                <a:cs typeface="Times New Roman"/>
              </a:rPr>
              <a:t>a</a:t>
            </a:r>
            <a:r>
              <a:rPr lang="en-US" sz="1200" spc="-10" dirty="0">
                <a:latin typeface="Times New Roman"/>
                <a:cs typeface="Times New Roman"/>
              </a:rPr>
              <a:t>g</a:t>
            </a:r>
            <a:r>
              <a:rPr lang="en-US" sz="1200" spc="-15" dirty="0">
                <a:latin typeface="Times New Roman"/>
                <a:cs typeface="Times New Roman"/>
              </a:rPr>
              <a:t>e</a:t>
            </a:r>
            <a:r>
              <a:rPr lang="en-US" sz="1200" dirty="0">
                <a:latin typeface="Times New Roman"/>
                <a:cs typeface="Times New Roman"/>
              </a:rPr>
              <a:t>m</a:t>
            </a:r>
            <a:r>
              <a:rPr lang="en-US" sz="1200" spc="-15" dirty="0">
                <a:latin typeface="Times New Roman"/>
                <a:cs typeface="Times New Roman"/>
              </a:rPr>
              <a:t>e</a:t>
            </a:r>
            <a:r>
              <a:rPr lang="en-US" sz="1200" spc="-5" dirty="0">
                <a:latin typeface="Times New Roman"/>
                <a:cs typeface="Times New Roman"/>
              </a:rPr>
              <a:t>nt</a:t>
            </a:r>
            <a:r>
              <a:rPr lang="en-US" sz="1200" spc="120" dirty="0">
                <a:latin typeface="Times New Roman"/>
                <a:cs typeface="Times New Roman"/>
              </a:rPr>
              <a:t> </a:t>
            </a:r>
            <a:r>
              <a:rPr lang="en-US" sz="1200" spc="-5" dirty="0">
                <a:latin typeface="Times New Roman"/>
                <a:cs typeface="Times New Roman"/>
              </a:rPr>
              <a:t>t</a:t>
            </a:r>
            <a:r>
              <a:rPr lang="en-US" sz="1200" dirty="0">
                <a:latin typeface="Times New Roman"/>
                <a:cs typeface="Times New Roman"/>
              </a:rPr>
              <a:t>o</a:t>
            </a:r>
            <a:r>
              <a:rPr lang="en-US" sz="1200" spc="-5" dirty="0">
                <a:latin typeface="Times New Roman"/>
                <a:cs typeface="Times New Roman"/>
              </a:rPr>
              <a:t>ols,</a:t>
            </a:r>
            <a:r>
              <a:rPr lang="en-US" sz="1200" spc="120" dirty="0">
                <a:latin typeface="Times New Roman"/>
                <a:cs typeface="Times New Roman"/>
              </a:rPr>
              <a:t> </a:t>
            </a:r>
            <a:r>
              <a:rPr lang="en-US" sz="1200" spc="-5" dirty="0">
                <a:latin typeface="Times New Roman"/>
                <a:cs typeface="Times New Roman"/>
              </a:rPr>
              <a:t>the sys</a:t>
            </a:r>
            <a:r>
              <a:rPr lang="en-US" sz="1200" dirty="0">
                <a:latin typeface="Times New Roman"/>
                <a:cs typeface="Times New Roman"/>
              </a:rPr>
              <a:t>t</a:t>
            </a:r>
            <a:r>
              <a:rPr lang="en-US" sz="1200" spc="-15" dirty="0">
                <a:latin typeface="Times New Roman"/>
                <a:cs typeface="Times New Roman"/>
              </a:rPr>
              <a:t>e</a:t>
            </a:r>
            <a:r>
              <a:rPr lang="en-US" sz="1200" spc="-10" dirty="0">
                <a:latin typeface="Times New Roman"/>
                <a:cs typeface="Times New Roman"/>
              </a:rPr>
              <a:t>m</a:t>
            </a:r>
            <a:r>
              <a:rPr lang="en-US" sz="1200" dirty="0">
                <a:latin typeface="Times New Roman"/>
                <a:cs typeface="Times New Roman"/>
              </a:rPr>
              <a:t> </a:t>
            </a:r>
            <a:r>
              <a:rPr lang="en-US" sz="1200" spc="-10" dirty="0">
                <a:latin typeface="Times New Roman"/>
                <a:cs typeface="Times New Roman"/>
              </a:rPr>
              <a:t>c</a:t>
            </a:r>
            <a:r>
              <a:rPr lang="en-US" sz="1200" spc="-15" dirty="0">
                <a:latin typeface="Times New Roman"/>
                <a:cs typeface="Times New Roman"/>
              </a:rPr>
              <a:t>rea</a:t>
            </a:r>
            <a:r>
              <a:rPr lang="en-US" sz="1200" spc="-5" dirty="0">
                <a:latin typeface="Times New Roman"/>
                <a:cs typeface="Times New Roman"/>
              </a:rPr>
              <a:t>tes</a:t>
            </a:r>
            <a:r>
              <a:rPr lang="en-US" sz="1200" spc="5" dirty="0">
                <a:latin typeface="Times New Roman"/>
                <a:cs typeface="Times New Roman"/>
              </a:rPr>
              <a:t> </a:t>
            </a:r>
            <a:r>
              <a:rPr lang="en-US" sz="1200" spc="-10" dirty="0">
                <a:latin typeface="Times New Roman"/>
                <a:cs typeface="Times New Roman"/>
              </a:rPr>
              <a:t>a</a:t>
            </a:r>
            <a:r>
              <a:rPr lang="en-US" sz="1200" spc="-5" dirty="0">
                <a:latin typeface="Times New Roman"/>
                <a:cs typeface="Times New Roman"/>
              </a:rPr>
              <a:t> </a:t>
            </a:r>
            <a:r>
              <a:rPr lang="en-US" sz="1200" spc="-10" dirty="0">
                <a:latin typeface="Times New Roman"/>
                <a:cs typeface="Times New Roman"/>
              </a:rPr>
              <a:t>dyn</a:t>
            </a:r>
            <a:r>
              <a:rPr lang="en-US" sz="1200" spc="-15" dirty="0">
                <a:latin typeface="Times New Roman"/>
                <a:cs typeface="Times New Roman"/>
              </a:rPr>
              <a:t>a</a:t>
            </a:r>
            <a:r>
              <a:rPr lang="en-US" sz="1200" spc="-10" dirty="0">
                <a:latin typeface="Times New Roman"/>
                <a:cs typeface="Times New Roman"/>
              </a:rPr>
              <a:t>mic</a:t>
            </a:r>
            <a:r>
              <a:rPr lang="en-US" sz="1200" spc="5" dirty="0">
                <a:latin typeface="Times New Roman"/>
                <a:cs typeface="Times New Roman"/>
              </a:rPr>
              <a:t> </a:t>
            </a:r>
            <a:r>
              <a:rPr lang="en-US" sz="1200" spc="-15" dirty="0">
                <a:latin typeface="Times New Roman"/>
                <a:cs typeface="Times New Roman"/>
              </a:rPr>
              <a:t>ec</a:t>
            </a:r>
            <a:r>
              <a:rPr lang="en-US" sz="1200" dirty="0">
                <a:latin typeface="Times New Roman"/>
                <a:cs typeface="Times New Roman"/>
              </a:rPr>
              <a:t>osyst</a:t>
            </a:r>
            <a:r>
              <a:rPr lang="en-US" sz="1200" spc="-15" dirty="0">
                <a:latin typeface="Times New Roman"/>
                <a:cs typeface="Times New Roman"/>
              </a:rPr>
              <a:t>e</a:t>
            </a:r>
            <a:r>
              <a:rPr lang="en-US" sz="1200" spc="-10" dirty="0">
                <a:latin typeface="Times New Roman"/>
                <a:cs typeface="Times New Roman"/>
              </a:rPr>
              <a:t>m</a:t>
            </a:r>
            <a:r>
              <a:rPr lang="en-US" sz="1200" dirty="0">
                <a:latin typeface="Times New Roman"/>
                <a:cs typeface="Times New Roman"/>
              </a:rPr>
              <a:t> for</a:t>
            </a:r>
            <a:r>
              <a:rPr lang="en-US" sz="1200" spc="5" dirty="0">
                <a:latin typeface="Times New Roman"/>
                <a:cs typeface="Times New Roman"/>
              </a:rPr>
              <a:t> </a:t>
            </a:r>
            <a:r>
              <a:rPr lang="en-US" sz="1200" spc="-15" dirty="0">
                <a:latin typeface="Times New Roman"/>
                <a:cs typeface="Times New Roman"/>
              </a:rPr>
              <a:t>ca</a:t>
            </a:r>
            <a:r>
              <a:rPr lang="en-US" sz="1200" spc="5" dirty="0">
                <a:latin typeface="Times New Roman"/>
                <a:cs typeface="Times New Roman"/>
              </a:rPr>
              <a:t>r</a:t>
            </a:r>
            <a:r>
              <a:rPr lang="en-US" sz="1200" spc="-15" dirty="0">
                <a:latin typeface="Times New Roman"/>
                <a:cs typeface="Times New Roman"/>
              </a:rPr>
              <a:t>ee</a:t>
            </a:r>
            <a:r>
              <a:rPr lang="en-US" sz="1200" dirty="0">
                <a:latin typeface="Times New Roman"/>
                <a:cs typeface="Times New Roman"/>
              </a:rPr>
              <a:t>r </a:t>
            </a:r>
            <a:r>
              <a:rPr lang="en-US" sz="1200" spc="5" dirty="0">
                <a:latin typeface="Times New Roman"/>
                <a:cs typeface="Times New Roman"/>
              </a:rPr>
              <a:t>d</a:t>
            </a:r>
            <a:r>
              <a:rPr lang="en-US" sz="1200" spc="-15" dirty="0">
                <a:latin typeface="Times New Roman"/>
                <a:cs typeface="Times New Roman"/>
              </a:rPr>
              <a:t>e</a:t>
            </a:r>
            <a:r>
              <a:rPr lang="en-US" sz="1200" spc="10" dirty="0">
                <a:latin typeface="Times New Roman"/>
                <a:cs typeface="Times New Roman"/>
              </a:rPr>
              <a:t>v</a:t>
            </a:r>
            <a:r>
              <a:rPr lang="en-US" sz="1200" spc="-15" dirty="0">
                <a:latin typeface="Times New Roman"/>
                <a:cs typeface="Times New Roman"/>
              </a:rPr>
              <a:t>e</a:t>
            </a:r>
            <a:r>
              <a:rPr lang="en-US" sz="1200" spc="-10" dirty="0">
                <a:latin typeface="Times New Roman"/>
                <a:cs typeface="Times New Roman"/>
              </a:rPr>
              <a:t>lopm</a:t>
            </a:r>
            <a:r>
              <a:rPr lang="en-US" sz="1200" spc="-15" dirty="0">
                <a:latin typeface="Times New Roman"/>
                <a:cs typeface="Times New Roman"/>
              </a:rPr>
              <a:t>e</a:t>
            </a:r>
            <a:r>
              <a:rPr lang="en-US" sz="1200" spc="-5" dirty="0">
                <a:latin typeface="Times New Roman"/>
                <a:cs typeface="Times New Roman"/>
              </a:rPr>
              <a:t>nt</a:t>
            </a:r>
            <a:r>
              <a:rPr lang="en-US" sz="1200" dirty="0">
                <a:latin typeface="Times New Roman"/>
                <a:cs typeface="Times New Roman"/>
              </a:rPr>
              <a:t> </a:t>
            </a:r>
            <a:r>
              <a:rPr lang="en-US" sz="1200" spc="-10" dirty="0">
                <a:latin typeface="Times New Roman"/>
                <a:cs typeface="Times New Roman"/>
              </a:rPr>
              <a:t>and</a:t>
            </a:r>
            <a:r>
              <a:rPr lang="en-US" sz="1200" spc="-5" dirty="0">
                <a:latin typeface="Times New Roman"/>
                <a:cs typeface="Times New Roman"/>
              </a:rPr>
              <a:t> t</a:t>
            </a:r>
            <a:r>
              <a:rPr lang="en-US" sz="1200" spc="-15" dirty="0">
                <a:latin typeface="Times New Roman"/>
                <a:cs typeface="Times New Roman"/>
              </a:rPr>
              <a:t>a</a:t>
            </a:r>
            <a:r>
              <a:rPr lang="en-US" sz="1200" spc="-5" dirty="0">
                <a:latin typeface="Times New Roman"/>
                <a:cs typeface="Times New Roman"/>
              </a:rPr>
              <a:t>lent </a:t>
            </a:r>
            <a:r>
              <a:rPr lang="en-US" sz="1200" spc="-15" dirty="0">
                <a:latin typeface="Times New Roman"/>
                <a:cs typeface="Times New Roman"/>
              </a:rPr>
              <a:t>ac</a:t>
            </a:r>
            <a:r>
              <a:rPr lang="en-US" sz="1200" dirty="0">
                <a:latin typeface="Times New Roman"/>
                <a:cs typeface="Times New Roman"/>
              </a:rPr>
              <a:t>q</a:t>
            </a:r>
            <a:r>
              <a:rPr lang="en-US" sz="1200" spc="10" dirty="0">
                <a:latin typeface="Times New Roman"/>
                <a:cs typeface="Times New Roman"/>
              </a:rPr>
              <a:t>u</a:t>
            </a:r>
            <a:r>
              <a:rPr lang="en-US" sz="1200" spc="-5" dirty="0">
                <a:latin typeface="Times New Roman"/>
                <a:cs typeface="Times New Roman"/>
              </a:rPr>
              <a:t>isiti</a:t>
            </a:r>
            <a:r>
              <a:rPr lang="en-US" sz="1200" dirty="0">
                <a:latin typeface="Times New Roman"/>
                <a:cs typeface="Times New Roman"/>
              </a:rPr>
              <a:t>on.</a:t>
            </a:r>
            <a:endParaRPr lang="en-US" sz="1200" dirty="0">
              <a:latin typeface="Times New Roman" panose="02020603050405020304" pitchFamily="18" charset="0"/>
              <a:cs typeface="Times New Roman" panose="02020603050405020304" pitchFamily="18" charset="0"/>
            </a:endParaRPr>
          </a:p>
        </p:txBody>
      </p:sp>
      <p:sp>
        <p:nvSpPr>
          <p:cNvPr id="10" name="object 8">
            <a:extLst>
              <a:ext uri="{FF2B5EF4-FFF2-40B4-BE49-F238E27FC236}">
                <a16:creationId xmlns:a16="http://schemas.microsoft.com/office/drawing/2014/main" id="{3E9E3D83-FBAB-9073-5563-390C371BE4A8}"/>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2</a:t>
            </a:r>
            <a:endParaRPr sz="110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396A8EF0-DEA2-9E34-4149-7802E90EEFD5}"/>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3</a:t>
            </a:r>
            <a:endParaRPr sz="1100" dirty="0">
              <a:latin typeface="Times New Roman"/>
              <a:cs typeface="Times New Roman"/>
            </a:endParaRPr>
          </a:p>
        </p:txBody>
      </p:sp>
      <p:sp>
        <p:nvSpPr>
          <p:cNvPr id="5" name="object 2">
            <a:extLst>
              <a:ext uri="{FF2B5EF4-FFF2-40B4-BE49-F238E27FC236}">
                <a16:creationId xmlns:a16="http://schemas.microsoft.com/office/drawing/2014/main" id="{05462B69-F4DE-E008-76F3-5A4921A6E36E}"/>
              </a:ext>
            </a:extLst>
          </p:cNvPr>
          <p:cNvSpPr txBox="1"/>
          <p:nvPr/>
        </p:nvSpPr>
        <p:spPr>
          <a:xfrm>
            <a:off x="349500" y="518436"/>
            <a:ext cx="6522720" cy="1254189"/>
          </a:xfrm>
          <a:prstGeom prst="rect">
            <a:avLst/>
          </a:prstGeom>
        </p:spPr>
        <p:txBody>
          <a:bodyPr vert="horz" wrap="square" lIns="0" tIns="0" rIns="0" bIns="0" rtlCol="0">
            <a:spAutoFit/>
          </a:bodyPr>
          <a:lstStyle/>
          <a:p>
            <a:pPr marR="546100" algn="ctr"/>
            <a:r>
              <a:rPr sz="1400" b="1" spc="-10" dirty="0">
                <a:latin typeface="Times New Roman"/>
                <a:cs typeface="Times New Roman"/>
              </a:rPr>
              <a:t>C</a:t>
            </a:r>
            <a:r>
              <a:rPr sz="1400" b="1" spc="-15" dirty="0">
                <a:latin typeface="Times New Roman"/>
                <a:cs typeface="Times New Roman"/>
              </a:rPr>
              <a:t>H</a:t>
            </a:r>
            <a:r>
              <a:rPr sz="1400" b="1" spc="-20" dirty="0">
                <a:latin typeface="Times New Roman"/>
                <a:cs typeface="Times New Roman"/>
              </a:rPr>
              <a:t>A</a:t>
            </a:r>
            <a:r>
              <a:rPr sz="1400" b="1" spc="-10" dirty="0">
                <a:latin typeface="Times New Roman"/>
                <a:cs typeface="Times New Roman"/>
              </a:rPr>
              <a:t>P</a:t>
            </a:r>
            <a:r>
              <a:rPr sz="1400" b="1" spc="-15" dirty="0">
                <a:latin typeface="Times New Roman"/>
                <a:cs typeface="Times New Roman"/>
              </a:rPr>
              <a:t>TE</a:t>
            </a:r>
            <a:r>
              <a:rPr sz="1400" b="1" dirty="0">
                <a:latin typeface="Times New Roman"/>
                <a:cs typeface="Times New Roman"/>
              </a:rPr>
              <a:t>R</a:t>
            </a:r>
            <a:r>
              <a:rPr lang="en-IN" sz="1400" b="1" dirty="0">
                <a:latin typeface="Times New Roman"/>
                <a:cs typeface="Times New Roman"/>
              </a:rPr>
              <a:t>  </a:t>
            </a:r>
            <a:r>
              <a:rPr sz="1400" b="1" spc="-90" dirty="0">
                <a:latin typeface="Times New Roman"/>
                <a:cs typeface="Times New Roman"/>
              </a:rPr>
              <a:t> </a:t>
            </a:r>
            <a:r>
              <a:rPr lang="en-IN" sz="1400" b="1" spc="-90" dirty="0">
                <a:latin typeface="Times New Roman"/>
                <a:cs typeface="Times New Roman"/>
              </a:rPr>
              <a:t>2</a:t>
            </a:r>
            <a:endParaRPr lang="en-IN" sz="1400" dirty="0">
              <a:latin typeface="Times New Roman"/>
              <a:cs typeface="Times New Roman"/>
            </a:endParaRPr>
          </a:p>
          <a:p>
            <a:pPr marL="1189355">
              <a:spcBef>
                <a:spcPts val="730"/>
              </a:spcBef>
            </a:pPr>
            <a:r>
              <a:rPr lang="en-IN" sz="1400" b="1" dirty="0">
                <a:latin typeface="Times New Roman"/>
                <a:cs typeface="Times New Roman"/>
              </a:rPr>
              <a:t>S</a:t>
            </a:r>
            <a:r>
              <a:rPr lang="en-IN" sz="1400" b="1" spc="-5" dirty="0">
                <a:latin typeface="Times New Roman"/>
                <a:cs typeface="Times New Roman"/>
              </a:rPr>
              <a:t>YS</a:t>
            </a:r>
            <a:r>
              <a:rPr lang="en-IN" sz="1400" b="1" dirty="0">
                <a:latin typeface="Times New Roman"/>
                <a:cs typeface="Times New Roman"/>
              </a:rPr>
              <a:t>T</a:t>
            </a:r>
            <a:r>
              <a:rPr lang="en-IN" sz="1400" b="1" spc="-10" dirty="0">
                <a:latin typeface="Times New Roman"/>
                <a:cs typeface="Times New Roman"/>
              </a:rPr>
              <a:t>EM</a:t>
            </a:r>
            <a:r>
              <a:rPr lang="en-IN" sz="1400" b="1" spc="-5" dirty="0">
                <a:latin typeface="Times New Roman"/>
                <a:cs typeface="Times New Roman"/>
              </a:rPr>
              <a:t> </a:t>
            </a:r>
            <a:r>
              <a:rPr lang="en-IN" sz="1400" b="1" spc="-15" dirty="0">
                <a:latin typeface="Times New Roman"/>
                <a:cs typeface="Times New Roman"/>
              </a:rPr>
              <a:t>RE</a:t>
            </a:r>
            <a:r>
              <a:rPr lang="en-IN" sz="1400" b="1" spc="-10" dirty="0">
                <a:latin typeface="Times New Roman"/>
                <a:cs typeface="Times New Roman"/>
              </a:rPr>
              <a:t>Q</a:t>
            </a:r>
            <a:r>
              <a:rPr lang="en-IN" sz="1400" b="1" spc="-5" dirty="0">
                <a:latin typeface="Times New Roman"/>
                <a:cs typeface="Times New Roman"/>
              </a:rPr>
              <a:t>UIR</a:t>
            </a:r>
            <a:r>
              <a:rPr lang="en-IN" sz="1400" b="1" spc="-10" dirty="0">
                <a:latin typeface="Times New Roman"/>
                <a:cs typeface="Times New Roman"/>
              </a:rPr>
              <a:t>E</a:t>
            </a:r>
            <a:r>
              <a:rPr lang="en-IN" sz="1400" b="1" spc="-35" dirty="0">
                <a:latin typeface="Times New Roman"/>
                <a:cs typeface="Times New Roman"/>
              </a:rPr>
              <a:t>M</a:t>
            </a:r>
            <a:r>
              <a:rPr lang="en-IN" sz="1400" b="1" spc="-10" dirty="0">
                <a:latin typeface="Times New Roman"/>
                <a:cs typeface="Times New Roman"/>
              </a:rPr>
              <a:t>E</a:t>
            </a:r>
            <a:r>
              <a:rPr lang="en-IN" sz="1400" b="1" spc="-5" dirty="0">
                <a:latin typeface="Times New Roman"/>
                <a:cs typeface="Times New Roman"/>
              </a:rPr>
              <a:t>N</a:t>
            </a:r>
            <a:r>
              <a:rPr lang="en-IN" sz="1400" b="1" dirty="0">
                <a:latin typeface="Times New Roman"/>
                <a:cs typeface="Times New Roman"/>
              </a:rPr>
              <a:t>T SPECIFIC</a:t>
            </a:r>
            <a:r>
              <a:rPr lang="en-IN" sz="1400" b="1" spc="-10" dirty="0">
                <a:latin typeface="Times New Roman"/>
                <a:cs typeface="Times New Roman"/>
              </a:rPr>
              <a:t>ATI</a:t>
            </a:r>
            <a:r>
              <a:rPr lang="en-IN" sz="1400" b="1" spc="-20" dirty="0">
                <a:latin typeface="Times New Roman"/>
                <a:cs typeface="Times New Roman"/>
              </a:rPr>
              <a:t>O</a:t>
            </a:r>
            <a:r>
              <a:rPr lang="en-IN" sz="1400" b="1" dirty="0">
                <a:latin typeface="Times New Roman"/>
                <a:cs typeface="Times New Roman"/>
              </a:rPr>
              <a:t>N</a:t>
            </a:r>
            <a:endParaRPr lang="en-IN" sz="1400" dirty="0">
              <a:latin typeface="Times New Roman"/>
              <a:cs typeface="Times New Roman"/>
            </a:endParaRPr>
          </a:p>
          <a:p>
            <a:pPr marL="1189355">
              <a:spcBef>
                <a:spcPts val="730"/>
              </a:spcBef>
            </a:pPr>
            <a:endParaRPr sz="1400" dirty="0">
              <a:latin typeface="Times New Roman"/>
              <a:cs typeface="Times New Roman"/>
            </a:endParaRPr>
          </a:p>
          <a:p>
            <a:pPr>
              <a:lnSpc>
                <a:spcPct val="100000"/>
              </a:lnSpc>
            </a:pPr>
            <a:endParaRPr sz="1400" dirty="0">
              <a:latin typeface="Times New Roman"/>
              <a:cs typeface="Times New Roman"/>
            </a:endParaRPr>
          </a:p>
          <a:p>
            <a:pPr>
              <a:spcBef>
                <a:spcPts val="51"/>
              </a:spcBef>
            </a:pPr>
            <a:endParaRPr sz="1300" dirty="0">
              <a:latin typeface="Times New Roman"/>
              <a:cs typeface="Times New Roman"/>
            </a:endParaRPr>
          </a:p>
        </p:txBody>
      </p:sp>
      <p:sp>
        <p:nvSpPr>
          <p:cNvPr id="6" name="TextBox 5">
            <a:extLst>
              <a:ext uri="{FF2B5EF4-FFF2-40B4-BE49-F238E27FC236}">
                <a16:creationId xmlns:a16="http://schemas.microsoft.com/office/drawing/2014/main" id="{6820418B-451D-15AA-3D5E-2506D91684A8}"/>
              </a:ext>
            </a:extLst>
          </p:cNvPr>
          <p:cNvSpPr txBox="1"/>
          <p:nvPr/>
        </p:nvSpPr>
        <p:spPr>
          <a:xfrm>
            <a:off x="381000" y="1219200"/>
            <a:ext cx="3429000" cy="307777"/>
          </a:xfrm>
          <a:prstGeom prst="rect">
            <a:avLst/>
          </a:prstGeom>
          <a:noFill/>
        </p:spPr>
        <p:txBody>
          <a:bodyPr wrap="square">
            <a:spAutoFit/>
          </a:bodyPr>
          <a:lstStyle/>
          <a:p>
            <a:pPr marL="38100"/>
            <a:r>
              <a:rPr lang="en-IN" sz="1400" b="1" spc="-20" dirty="0">
                <a:latin typeface="Times New Roman"/>
                <a:cs typeface="Times New Roman"/>
              </a:rPr>
              <a:t>2</a:t>
            </a:r>
            <a:r>
              <a:rPr lang="en-IN" sz="1400" b="1" spc="-30" dirty="0">
                <a:latin typeface="Times New Roman"/>
                <a:cs typeface="Times New Roman"/>
              </a:rPr>
              <a:t>.</a:t>
            </a:r>
            <a:r>
              <a:rPr lang="en-IN" sz="1400" b="1" dirty="0">
                <a:latin typeface="Times New Roman"/>
                <a:cs typeface="Times New Roman"/>
              </a:rPr>
              <a:t>1</a:t>
            </a:r>
            <a:r>
              <a:rPr lang="en-IN" sz="1400" b="1" spc="30" dirty="0">
                <a:latin typeface="Times New Roman"/>
                <a:cs typeface="Times New Roman"/>
              </a:rPr>
              <a:t> </a:t>
            </a:r>
            <a:r>
              <a:rPr lang="en-IN" sz="1400" b="1" spc="-10" dirty="0">
                <a:latin typeface="Times New Roman"/>
                <a:cs typeface="Times New Roman"/>
              </a:rPr>
              <a:t>F</a:t>
            </a:r>
            <a:r>
              <a:rPr lang="en-IN" sz="1400" b="1" spc="-15" dirty="0">
                <a:latin typeface="Times New Roman"/>
                <a:cs typeface="Times New Roman"/>
              </a:rPr>
              <a:t>unct</a:t>
            </a:r>
            <a:r>
              <a:rPr lang="en-IN" sz="1400" b="1" spc="-10" dirty="0">
                <a:latin typeface="Times New Roman"/>
                <a:cs typeface="Times New Roman"/>
              </a:rPr>
              <a:t>io</a:t>
            </a:r>
            <a:r>
              <a:rPr lang="en-IN" sz="1400" b="1" spc="-30" dirty="0">
                <a:latin typeface="Times New Roman"/>
                <a:cs typeface="Times New Roman"/>
              </a:rPr>
              <a:t>n</a:t>
            </a:r>
            <a:r>
              <a:rPr lang="en-IN" sz="1400" b="1" spc="-10" dirty="0">
                <a:latin typeface="Times New Roman"/>
                <a:cs typeface="Times New Roman"/>
              </a:rPr>
              <a:t>a</a:t>
            </a:r>
            <a:r>
              <a:rPr lang="en-IN" sz="1400" b="1" dirty="0">
                <a:latin typeface="Times New Roman"/>
                <a:cs typeface="Times New Roman"/>
              </a:rPr>
              <a:t>l</a:t>
            </a:r>
            <a:r>
              <a:rPr lang="en-IN" sz="1400" b="1" spc="-20" dirty="0">
                <a:latin typeface="Times New Roman"/>
                <a:cs typeface="Times New Roman"/>
              </a:rPr>
              <a:t> R</a:t>
            </a:r>
            <a:r>
              <a:rPr lang="en-IN" sz="1400" b="1" spc="-15" dirty="0">
                <a:latin typeface="Times New Roman"/>
                <a:cs typeface="Times New Roman"/>
              </a:rPr>
              <a:t>equ</a:t>
            </a:r>
            <a:r>
              <a:rPr lang="en-IN" sz="1400" b="1" spc="-10" dirty="0">
                <a:latin typeface="Times New Roman"/>
                <a:cs typeface="Times New Roman"/>
              </a:rPr>
              <a:t>i</a:t>
            </a:r>
            <a:r>
              <a:rPr lang="en-IN" sz="1400" b="1" spc="-15" dirty="0">
                <a:latin typeface="Times New Roman"/>
                <a:cs typeface="Times New Roman"/>
              </a:rPr>
              <a:t>r</a:t>
            </a:r>
            <a:r>
              <a:rPr lang="en-IN" sz="1400" b="1" spc="-25" dirty="0">
                <a:latin typeface="Times New Roman"/>
                <a:cs typeface="Times New Roman"/>
              </a:rPr>
              <a:t>e</a:t>
            </a:r>
            <a:r>
              <a:rPr lang="en-IN" sz="1400" b="1" spc="-20" dirty="0">
                <a:latin typeface="Times New Roman"/>
                <a:cs typeface="Times New Roman"/>
              </a:rPr>
              <a:t>m</a:t>
            </a:r>
            <a:r>
              <a:rPr lang="en-IN" sz="1400" b="1" spc="-15" dirty="0">
                <a:latin typeface="Times New Roman"/>
                <a:cs typeface="Times New Roman"/>
              </a:rPr>
              <a:t>ent</a:t>
            </a:r>
            <a:r>
              <a:rPr lang="en-IN" sz="1400" b="1" dirty="0">
                <a:latin typeface="Times New Roman"/>
                <a:cs typeface="Times New Roman"/>
              </a:rPr>
              <a:t>s</a:t>
            </a:r>
            <a:endParaRPr lang="en-IN" sz="1400" dirty="0">
              <a:latin typeface="Times New Roman"/>
              <a:cs typeface="Times New Roman"/>
            </a:endParaRPr>
          </a:p>
        </p:txBody>
      </p:sp>
      <p:sp>
        <p:nvSpPr>
          <p:cNvPr id="7" name="TextBox 6">
            <a:extLst>
              <a:ext uri="{FF2B5EF4-FFF2-40B4-BE49-F238E27FC236}">
                <a16:creationId xmlns:a16="http://schemas.microsoft.com/office/drawing/2014/main" id="{141496E7-9176-1F10-3644-17DE0A0689FA}"/>
              </a:ext>
            </a:extLst>
          </p:cNvPr>
          <p:cNvSpPr txBox="1"/>
          <p:nvPr/>
        </p:nvSpPr>
        <p:spPr>
          <a:xfrm>
            <a:off x="457200" y="1524000"/>
            <a:ext cx="5943599" cy="2832763"/>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functional requirements of the Job Portal System describe the essential operations the system must perform to support job seekers, employers, and administrators. The system must allow users to register, log in, and manage their profiles securely. Job seekers should be able to search for jobs using keywords or filters, view job details, and submit applications. Employers must be able to post new job openings, update or delete existing postings, and review applications received. The system should store and display application status so users can track their submissions. Administrative functions include monitoring user activities, verifying employer accounts, and ensuring data integrity across the portal. These functional requirements collectively define the core behavior needed for the platform to operate effectively.</a:t>
            </a:r>
          </a:p>
        </p:txBody>
      </p:sp>
      <p:sp>
        <p:nvSpPr>
          <p:cNvPr id="8" name="TextBox 7">
            <a:extLst>
              <a:ext uri="{FF2B5EF4-FFF2-40B4-BE49-F238E27FC236}">
                <a16:creationId xmlns:a16="http://schemas.microsoft.com/office/drawing/2014/main" id="{E05A5E94-F156-B63A-D957-A11B4F08C61D}"/>
              </a:ext>
            </a:extLst>
          </p:cNvPr>
          <p:cNvSpPr txBox="1"/>
          <p:nvPr/>
        </p:nvSpPr>
        <p:spPr>
          <a:xfrm>
            <a:off x="381000" y="4419600"/>
            <a:ext cx="3429000" cy="307777"/>
          </a:xfrm>
          <a:prstGeom prst="rect">
            <a:avLst/>
          </a:prstGeom>
          <a:noFill/>
        </p:spPr>
        <p:txBody>
          <a:bodyPr wrap="square">
            <a:spAutoFit/>
          </a:bodyPr>
          <a:lstStyle/>
          <a:p>
            <a:pPr marL="12700"/>
            <a:r>
              <a:rPr lang="en-IN" sz="1400" b="1" spc="-10" dirty="0">
                <a:latin typeface="Times New Roman"/>
                <a:cs typeface="Times New Roman"/>
              </a:rPr>
              <a:t>2</a:t>
            </a:r>
            <a:r>
              <a:rPr lang="en-IN" sz="1400" b="1" spc="-20" dirty="0">
                <a:latin typeface="Times New Roman"/>
                <a:cs typeface="Times New Roman"/>
              </a:rPr>
              <a:t>.</a:t>
            </a:r>
            <a:r>
              <a:rPr lang="en-IN" sz="1400" b="1" spc="-10" dirty="0">
                <a:latin typeface="Times New Roman"/>
                <a:cs typeface="Times New Roman"/>
              </a:rPr>
              <a:t>2 </a:t>
            </a:r>
            <a:r>
              <a:rPr lang="en-IN" sz="1400" b="1" dirty="0">
                <a:latin typeface="Times New Roman"/>
                <a:cs typeface="Times New Roman"/>
              </a:rPr>
              <a:t>N</a:t>
            </a:r>
            <a:r>
              <a:rPr lang="en-IN" sz="1400" b="1" spc="-10" dirty="0">
                <a:latin typeface="Times New Roman"/>
                <a:cs typeface="Times New Roman"/>
              </a:rPr>
              <a:t>o</a:t>
            </a:r>
            <a:r>
              <a:rPr lang="en-IN" sz="1400" b="1" dirty="0">
                <a:latin typeface="Times New Roman"/>
                <a:cs typeface="Times New Roman"/>
              </a:rPr>
              <a:t>n Fu</a:t>
            </a:r>
            <a:r>
              <a:rPr lang="en-IN" sz="1400" b="1" spc="-15" dirty="0">
                <a:latin typeface="Times New Roman"/>
                <a:cs typeface="Times New Roman"/>
              </a:rPr>
              <a:t>n</a:t>
            </a:r>
            <a:r>
              <a:rPr lang="en-IN" sz="1400" b="1" dirty="0">
                <a:latin typeface="Times New Roman"/>
                <a:cs typeface="Times New Roman"/>
              </a:rPr>
              <a:t>ct</a:t>
            </a:r>
            <a:r>
              <a:rPr lang="en-IN" sz="1400" b="1" spc="-10" dirty="0">
                <a:latin typeface="Times New Roman"/>
                <a:cs typeface="Times New Roman"/>
              </a:rPr>
              <a:t>i</a:t>
            </a:r>
            <a:r>
              <a:rPr lang="en-IN" sz="1400" b="1" dirty="0">
                <a:latin typeface="Times New Roman"/>
                <a:cs typeface="Times New Roman"/>
              </a:rPr>
              <a:t>o</a:t>
            </a:r>
            <a:r>
              <a:rPr lang="en-IN" sz="1400" b="1" spc="-15" dirty="0">
                <a:latin typeface="Times New Roman"/>
                <a:cs typeface="Times New Roman"/>
              </a:rPr>
              <a:t>n</a:t>
            </a:r>
            <a:r>
              <a:rPr lang="en-IN" sz="1400" b="1" dirty="0">
                <a:latin typeface="Times New Roman"/>
                <a:cs typeface="Times New Roman"/>
              </a:rPr>
              <a:t>al</a:t>
            </a:r>
            <a:r>
              <a:rPr lang="en-IN" sz="1400" b="1" spc="-10" dirty="0">
                <a:latin typeface="Times New Roman"/>
                <a:cs typeface="Times New Roman"/>
              </a:rPr>
              <a:t> </a:t>
            </a:r>
            <a:r>
              <a:rPr lang="en-IN" sz="1400" b="1" dirty="0">
                <a:latin typeface="Times New Roman"/>
                <a:cs typeface="Times New Roman"/>
              </a:rPr>
              <a:t>Re</a:t>
            </a:r>
            <a:r>
              <a:rPr lang="en-IN" sz="1400" b="1" spc="-15" dirty="0">
                <a:latin typeface="Times New Roman"/>
                <a:cs typeface="Times New Roman"/>
              </a:rPr>
              <a:t>q</a:t>
            </a:r>
            <a:r>
              <a:rPr lang="en-IN" sz="1400" b="1" spc="-5" dirty="0">
                <a:latin typeface="Times New Roman"/>
                <a:cs typeface="Times New Roman"/>
              </a:rPr>
              <a:t>u</a:t>
            </a:r>
            <a:r>
              <a:rPr lang="en-IN" sz="1400" b="1" dirty="0">
                <a:latin typeface="Times New Roman"/>
                <a:cs typeface="Times New Roman"/>
              </a:rPr>
              <a:t>ire</a:t>
            </a:r>
            <a:r>
              <a:rPr lang="en-IN" sz="1400" b="1" spc="-5" dirty="0">
                <a:latin typeface="Times New Roman"/>
                <a:cs typeface="Times New Roman"/>
              </a:rPr>
              <a:t>m</a:t>
            </a:r>
            <a:r>
              <a:rPr lang="en-IN" sz="1400" b="1" dirty="0">
                <a:latin typeface="Times New Roman"/>
                <a:cs typeface="Times New Roman"/>
              </a:rPr>
              <a:t>en</a:t>
            </a:r>
            <a:r>
              <a:rPr lang="en-IN" sz="1400" b="1" spc="-15" dirty="0">
                <a:latin typeface="Times New Roman"/>
                <a:cs typeface="Times New Roman"/>
              </a:rPr>
              <a:t>t</a:t>
            </a:r>
            <a:r>
              <a:rPr lang="en-IN" sz="1400" b="1" dirty="0">
                <a:latin typeface="Times New Roman"/>
                <a:cs typeface="Times New Roman"/>
              </a:rPr>
              <a:t>s</a:t>
            </a:r>
            <a:endParaRPr lang="en-IN" sz="1400" dirty="0">
              <a:latin typeface="Times New Roman"/>
              <a:cs typeface="Times New Roman"/>
            </a:endParaRPr>
          </a:p>
        </p:txBody>
      </p:sp>
      <p:sp>
        <p:nvSpPr>
          <p:cNvPr id="9" name="TextBox 8">
            <a:extLst>
              <a:ext uri="{FF2B5EF4-FFF2-40B4-BE49-F238E27FC236}">
                <a16:creationId xmlns:a16="http://schemas.microsoft.com/office/drawing/2014/main" id="{2CE4D40F-3A31-F513-2466-7752B59D3D63}"/>
              </a:ext>
            </a:extLst>
          </p:cNvPr>
          <p:cNvSpPr txBox="1"/>
          <p:nvPr/>
        </p:nvSpPr>
        <p:spPr>
          <a:xfrm>
            <a:off x="457200" y="4724400"/>
            <a:ext cx="5943599" cy="4217758"/>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non-functional requirements focus on how the system should perform rather than what it should do. The Job Portal System must provide a fast and responsive user interface with minimal loading time to ensure a smooth experience. The portal should maintain high usability, offering intuitive navigation and clear feedback messages. It should be compatible across multiple devices and browsers through responsive design. Security is essential, requiring proper validation of user input, protection of sensitive data, and prevention of unauthorized access. Reliability must be ensured by preventing system crashes and providing stable performance even with multiple users. The system should also be maintainable so that future updates, enhancements, or integrations can be added easily. These non-functional requirements help ensure the system’s quality and performance. Security is essential, requiring proper validation of user input, protection of sensitive data, and prevention of unauthorized access. Reliability must be ensured by preventing system crashes and providing stable performance even with multiple users. The system should also be maintainable so that future updates, enhancements, or integrations can be added easily. These non-functional requirements help ensure the system’s quality and performance.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92BFA0-D387-DCA7-0929-5A7E5A4D15B0}"/>
              </a:ext>
            </a:extLst>
          </p:cNvPr>
          <p:cNvSpPr txBox="1"/>
          <p:nvPr/>
        </p:nvSpPr>
        <p:spPr>
          <a:xfrm>
            <a:off x="381000" y="419691"/>
            <a:ext cx="3429000" cy="307777"/>
          </a:xfrm>
          <a:prstGeom prst="rect">
            <a:avLst/>
          </a:prstGeom>
          <a:noFill/>
        </p:spPr>
        <p:txBody>
          <a:bodyPr wrap="square">
            <a:spAutoFit/>
          </a:bodyPr>
          <a:lstStyle/>
          <a:p>
            <a:pPr marL="38100"/>
            <a:r>
              <a:rPr lang="en-IN" sz="1400" b="1" spc="-20" dirty="0">
                <a:latin typeface="Times New Roman" panose="02020603050405020304" pitchFamily="18" charset="0"/>
                <a:cs typeface="Times New Roman" panose="02020603050405020304" pitchFamily="18" charset="0"/>
              </a:rPr>
              <a:t>2</a:t>
            </a:r>
            <a:r>
              <a:rPr lang="en-IN" sz="1400" b="1" spc="-30" dirty="0">
                <a:latin typeface="Times New Roman" panose="02020603050405020304" pitchFamily="18" charset="0"/>
                <a:cs typeface="Times New Roman" panose="02020603050405020304" pitchFamily="18" charset="0"/>
              </a:rPr>
              <a:t>.3</a:t>
            </a:r>
            <a:r>
              <a:rPr lang="en-IN" sz="1400" b="1" spc="3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Hardware Requirements</a:t>
            </a:r>
          </a:p>
        </p:txBody>
      </p:sp>
      <p:sp>
        <p:nvSpPr>
          <p:cNvPr id="7" name="TextBox 6">
            <a:extLst>
              <a:ext uri="{FF2B5EF4-FFF2-40B4-BE49-F238E27FC236}">
                <a16:creationId xmlns:a16="http://schemas.microsoft.com/office/drawing/2014/main" id="{0B3909BD-949B-F2B6-FFA1-B177D25CC59F}"/>
              </a:ext>
            </a:extLst>
          </p:cNvPr>
          <p:cNvSpPr txBox="1"/>
          <p:nvPr/>
        </p:nvSpPr>
        <p:spPr>
          <a:xfrm>
            <a:off x="457200" y="724491"/>
            <a:ext cx="5943599" cy="2555764"/>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hardware requirements for running the Job Portal System are minimal since it is a web-based application. A standard computing device such as a laptop or desktop with at least 4 GB of RAM and a dual-core processor is sufficient for development and usage. Users need a device capable of running a modern web browser, which can include PCs, tablets, or smartphones. If implemented with a backend, the system may require a hosting server with adequate storage and processing capacity based on expected user load. Internet connectivity is essential for accessing the portal, uploading files such as resumes, and interacting with online resources. These requirements ensure smooth operation for both developers and end users.</a:t>
            </a:r>
          </a:p>
        </p:txBody>
      </p:sp>
      <p:sp>
        <p:nvSpPr>
          <p:cNvPr id="8" name="TextBox 7">
            <a:extLst>
              <a:ext uri="{FF2B5EF4-FFF2-40B4-BE49-F238E27FC236}">
                <a16:creationId xmlns:a16="http://schemas.microsoft.com/office/drawing/2014/main" id="{22267DFB-3771-BE62-3F0A-01916EB78B8F}"/>
              </a:ext>
            </a:extLst>
          </p:cNvPr>
          <p:cNvSpPr txBox="1"/>
          <p:nvPr/>
        </p:nvSpPr>
        <p:spPr>
          <a:xfrm>
            <a:off x="381000" y="3315291"/>
            <a:ext cx="3429000" cy="307777"/>
          </a:xfrm>
          <a:prstGeom prst="rect">
            <a:avLst/>
          </a:prstGeom>
          <a:noFill/>
        </p:spPr>
        <p:txBody>
          <a:bodyPr wrap="square">
            <a:spAutoFit/>
          </a:bodyPr>
          <a:lstStyle/>
          <a:p>
            <a:pPr marL="12700"/>
            <a:r>
              <a:rPr lang="en-IN" sz="1400" b="1" spc="-10" dirty="0">
                <a:latin typeface="Times New Roman" panose="02020603050405020304" pitchFamily="18" charset="0"/>
                <a:cs typeface="Times New Roman" panose="02020603050405020304" pitchFamily="18" charset="0"/>
              </a:rPr>
              <a:t>2</a:t>
            </a:r>
            <a:r>
              <a:rPr lang="en-IN" sz="1400" b="1" spc="-20" dirty="0">
                <a:latin typeface="Times New Roman" panose="02020603050405020304" pitchFamily="18" charset="0"/>
                <a:cs typeface="Times New Roman" panose="02020603050405020304" pitchFamily="18" charset="0"/>
              </a:rPr>
              <a:t>.</a:t>
            </a:r>
            <a:r>
              <a:rPr lang="en-IN" sz="1400" b="1" spc="-10" dirty="0">
                <a:latin typeface="Times New Roman" panose="02020603050405020304" pitchFamily="18" charset="0"/>
                <a:cs typeface="Times New Roman" panose="02020603050405020304" pitchFamily="18" charset="0"/>
              </a:rPr>
              <a:t>4 </a:t>
            </a:r>
            <a:r>
              <a:rPr lang="en-IN" sz="1400" b="1" dirty="0">
                <a:latin typeface="Times New Roman" panose="02020603050405020304" pitchFamily="18" charset="0"/>
                <a:cs typeface="Times New Roman" panose="02020603050405020304" pitchFamily="18" charset="0"/>
              </a:rPr>
              <a:t>Software Requirements</a:t>
            </a:r>
          </a:p>
        </p:txBody>
      </p:sp>
      <p:sp>
        <p:nvSpPr>
          <p:cNvPr id="9" name="TextBox 8">
            <a:extLst>
              <a:ext uri="{FF2B5EF4-FFF2-40B4-BE49-F238E27FC236}">
                <a16:creationId xmlns:a16="http://schemas.microsoft.com/office/drawing/2014/main" id="{16297F2F-D11B-5C0E-9043-51C4AA90AB4A}"/>
              </a:ext>
            </a:extLst>
          </p:cNvPr>
          <p:cNvSpPr txBox="1"/>
          <p:nvPr/>
        </p:nvSpPr>
        <p:spPr>
          <a:xfrm>
            <a:off x="457200" y="3620091"/>
            <a:ext cx="5943599" cy="2832763"/>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software requirements include the tools, platforms, and technologies needed to develop and use the Job Portal System. For frontend development, HTML, CSS, Bootstrap, and JavaScript are required to design the interface and provide user interactivity. Any modern web browser such as Chrome, Firefox, or Edge is necessary for running and testing the application. Developers may use code editors like Visual Studio Code, Sublime Text, or Notepad++. If backend implementation is added, additional software such as PHP, Node.js, or Python, along with a database like MySQL or MongoDB, may be required. Supporting packages for version control (Git) and hosting (XAMPP, WAMP, or cloud services) can enhance development efficiency. These software tools provide a complete environment for building and deploying the system.</a:t>
            </a:r>
          </a:p>
        </p:txBody>
      </p:sp>
      <p:sp>
        <p:nvSpPr>
          <p:cNvPr id="12" name="TextBox 11">
            <a:extLst>
              <a:ext uri="{FF2B5EF4-FFF2-40B4-BE49-F238E27FC236}">
                <a16:creationId xmlns:a16="http://schemas.microsoft.com/office/drawing/2014/main" id="{83D003AC-5090-DAE0-35A8-D6497946B36E}"/>
              </a:ext>
            </a:extLst>
          </p:cNvPr>
          <p:cNvSpPr txBox="1"/>
          <p:nvPr/>
        </p:nvSpPr>
        <p:spPr>
          <a:xfrm>
            <a:off x="381000" y="6591891"/>
            <a:ext cx="3429000" cy="307777"/>
          </a:xfrm>
          <a:prstGeom prst="rect">
            <a:avLst/>
          </a:prstGeom>
          <a:noFill/>
        </p:spPr>
        <p:txBody>
          <a:bodyPr wrap="square">
            <a:spAutoFit/>
          </a:bodyPr>
          <a:lstStyle/>
          <a:p>
            <a:pPr marL="12700"/>
            <a:r>
              <a:rPr lang="en-IN" sz="1400" b="1" spc="-10" dirty="0">
                <a:latin typeface="Times New Roman" panose="02020603050405020304" pitchFamily="18" charset="0"/>
                <a:cs typeface="Times New Roman" panose="02020603050405020304" pitchFamily="18" charset="0"/>
              </a:rPr>
              <a:t>2</a:t>
            </a:r>
            <a:r>
              <a:rPr lang="en-IN" sz="1400" b="1" spc="-20" dirty="0">
                <a:latin typeface="Times New Roman" panose="02020603050405020304" pitchFamily="18" charset="0"/>
                <a:cs typeface="Times New Roman" panose="02020603050405020304" pitchFamily="18" charset="0"/>
              </a:rPr>
              <a:t>.</a:t>
            </a:r>
            <a:r>
              <a:rPr lang="en-IN" sz="1400" b="1" spc="-10" dirty="0">
                <a:latin typeface="Times New Roman" panose="02020603050405020304" pitchFamily="18" charset="0"/>
                <a:cs typeface="Times New Roman" panose="02020603050405020304" pitchFamily="18" charset="0"/>
              </a:rPr>
              <a:t>5  </a:t>
            </a:r>
            <a:r>
              <a:rPr lang="en-IN" sz="1400" b="1" dirty="0">
                <a:latin typeface="Times New Roman" panose="02020603050405020304" pitchFamily="18" charset="0"/>
                <a:cs typeface="Times New Roman" panose="02020603050405020304" pitchFamily="18" charset="0"/>
              </a:rPr>
              <a:t>User Characteristics</a:t>
            </a:r>
          </a:p>
        </p:txBody>
      </p:sp>
      <p:sp>
        <p:nvSpPr>
          <p:cNvPr id="14" name="object 8">
            <a:extLst>
              <a:ext uri="{FF2B5EF4-FFF2-40B4-BE49-F238E27FC236}">
                <a16:creationId xmlns:a16="http://schemas.microsoft.com/office/drawing/2014/main" id="{63666FAD-069E-9AF3-DD64-C056B124B625}"/>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4</a:t>
            </a:r>
            <a:endParaRPr sz="1100" dirty="0">
              <a:latin typeface="Times New Roman"/>
              <a:cs typeface="Times New Roman"/>
            </a:endParaRPr>
          </a:p>
        </p:txBody>
      </p:sp>
      <p:sp>
        <p:nvSpPr>
          <p:cNvPr id="15" name="TextBox 14">
            <a:extLst>
              <a:ext uri="{FF2B5EF4-FFF2-40B4-BE49-F238E27FC236}">
                <a16:creationId xmlns:a16="http://schemas.microsoft.com/office/drawing/2014/main" id="{C9D414C6-F440-561A-49A4-2F09707A8DB3}"/>
              </a:ext>
            </a:extLst>
          </p:cNvPr>
          <p:cNvSpPr txBox="1"/>
          <p:nvPr/>
        </p:nvSpPr>
        <p:spPr>
          <a:xfrm>
            <a:off x="495301" y="6868890"/>
            <a:ext cx="5943599" cy="2275110"/>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Users of the Job Portal System include job seekers, employers, and administrators, each having different characteristics and levels of technical understanding. Job seekers may have basic computer skills and expect simple navigation while searching for jobs, creating profiles, and submitting applications. Employers typically possess moderate technical knowledge and require efficient tools for posting job openings and managing applicants. Administrators are usually more experienced users who handle system maintenance, data monitoring, and user verification. The system is designed to be intuitive so that users with minimal technical skills can operate it comfortably.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740F29-9A55-C111-8E58-D9CAD81EB6BF}"/>
              </a:ext>
            </a:extLst>
          </p:cNvPr>
          <p:cNvSpPr txBox="1"/>
          <p:nvPr/>
        </p:nvSpPr>
        <p:spPr>
          <a:xfrm>
            <a:off x="381000" y="419691"/>
            <a:ext cx="3429000" cy="307777"/>
          </a:xfrm>
          <a:prstGeom prst="rect">
            <a:avLst/>
          </a:prstGeom>
          <a:noFill/>
        </p:spPr>
        <p:txBody>
          <a:bodyPr wrap="square">
            <a:spAutoFit/>
          </a:bodyPr>
          <a:lstStyle/>
          <a:p>
            <a:pPr marL="38100"/>
            <a:r>
              <a:rPr lang="en-IN" sz="1400" b="1" spc="-20" dirty="0">
                <a:latin typeface="Times New Roman" panose="02020603050405020304" pitchFamily="18" charset="0"/>
                <a:cs typeface="Times New Roman" panose="02020603050405020304" pitchFamily="18" charset="0"/>
              </a:rPr>
              <a:t>2</a:t>
            </a:r>
            <a:r>
              <a:rPr lang="en-IN" sz="1400" b="1" spc="-30" dirty="0">
                <a:latin typeface="Times New Roman" panose="02020603050405020304" pitchFamily="18" charset="0"/>
                <a:cs typeface="Times New Roman" panose="02020603050405020304" pitchFamily="18" charset="0"/>
              </a:rPr>
              <a:t>.6</a:t>
            </a:r>
            <a:r>
              <a:rPr lang="en-IN" sz="1400" b="1" spc="3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Constraints</a:t>
            </a:r>
          </a:p>
        </p:txBody>
      </p:sp>
      <p:sp>
        <p:nvSpPr>
          <p:cNvPr id="5" name="TextBox 4">
            <a:extLst>
              <a:ext uri="{FF2B5EF4-FFF2-40B4-BE49-F238E27FC236}">
                <a16:creationId xmlns:a16="http://schemas.microsoft.com/office/drawing/2014/main" id="{D22E9759-3779-37D9-B614-CABADE22C757}"/>
              </a:ext>
            </a:extLst>
          </p:cNvPr>
          <p:cNvSpPr txBox="1"/>
          <p:nvPr/>
        </p:nvSpPr>
        <p:spPr>
          <a:xfrm>
            <a:off x="457200" y="724491"/>
            <a:ext cx="5943599" cy="2829108"/>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Job Portal System faces certain constraints that influence its design and implementation. Since the presented system is a frontend prototype, it does not include real-time backend processing or database storage, limiting its ability to handle live data and dynamic updates. The system depends on internet connectivity for full functionality, especially when integrated with backend services. Another constraint is browser compatibility, as the interface must adapt correctly to different screen sizes and devices. Security limitations exist in the absence of server-side validation or encryption. Time constraints during development may restrict the inclusion of advanced features such as AI recommendations or real-time notifications. These constraints highlight considerations that must be addressed in future development stages.</a:t>
            </a:r>
          </a:p>
        </p:txBody>
      </p:sp>
      <p:sp>
        <p:nvSpPr>
          <p:cNvPr id="6" name="object 8">
            <a:extLst>
              <a:ext uri="{FF2B5EF4-FFF2-40B4-BE49-F238E27FC236}">
                <a16:creationId xmlns:a16="http://schemas.microsoft.com/office/drawing/2014/main" id="{93829031-2EE2-6500-2011-4DDE05CFE9B6}"/>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5</a:t>
            </a:r>
            <a:endParaRPr sz="1100" dirty="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1197" y="474240"/>
            <a:ext cx="6690359" cy="1231234"/>
          </a:xfrm>
          <a:prstGeom prst="rect">
            <a:avLst/>
          </a:prstGeom>
        </p:spPr>
        <p:txBody>
          <a:bodyPr vert="horz" wrap="square" lIns="0" tIns="0" rIns="0" bIns="0" rtlCol="0">
            <a:spAutoFit/>
          </a:bodyPr>
          <a:lstStyle/>
          <a:p>
            <a:pPr marR="385445" algn="ctr"/>
            <a:r>
              <a:rPr sz="1400" b="1" dirty="0">
                <a:latin typeface="Times New Roman"/>
                <a:cs typeface="Times New Roman"/>
              </a:rPr>
              <a:t>C</a:t>
            </a:r>
            <a:r>
              <a:rPr sz="1400" b="1" spc="-15" dirty="0">
                <a:latin typeface="Times New Roman"/>
                <a:cs typeface="Times New Roman"/>
              </a:rPr>
              <a:t>H</a:t>
            </a:r>
            <a:r>
              <a:rPr sz="1400" b="1" dirty="0">
                <a:latin typeface="Times New Roman"/>
                <a:cs typeface="Times New Roman"/>
              </a:rPr>
              <a:t>A</a:t>
            </a:r>
            <a:r>
              <a:rPr sz="1400" b="1" spc="-10" dirty="0">
                <a:latin typeface="Times New Roman"/>
                <a:cs typeface="Times New Roman"/>
              </a:rPr>
              <a:t>P</a:t>
            </a:r>
            <a:r>
              <a:rPr sz="1400" b="1" dirty="0">
                <a:latin typeface="Times New Roman"/>
                <a:cs typeface="Times New Roman"/>
              </a:rPr>
              <a:t>T</a:t>
            </a:r>
            <a:r>
              <a:rPr sz="1400" b="1" spc="-15" dirty="0">
                <a:latin typeface="Times New Roman"/>
                <a:cs typeface="Times New Roman"/>
              </a:rPr>
              <a:t>E</a:t>
            </a:r>
            <a:r>
              <a:rPr sz="1400" b="1" dirty="0">
                <a:latin typeface="Times New Roman"/>
                <a:cs typeface="Times New Roman"/>
              </a:rPr>
              <a:t>R</a:t>
            </a:r>
            <a:r>
              <a:rPr lang="en-IN" sz="1400" b="1" spc="5" dirty="0">
                <a:latin typeface="Times New Roman"/>
                <a:cs typeface="Times New Roman"/>
              </a:rPr>
              <a:t>  </a:t>
            </a:r>
            <a:r>
              <a:rPr sz="1400" b="1" dirty="0">
                <a:latin typeface="Times New Roman"/>
                <a:cs typeface="Times New Roman"/>
              </a:rPr>
              <a:t>3</a:t>
            </a:r>
            <a:endParaRPr sz="1400" dirty="0">
              <a:latin typeface="Times New Roman"/>
              <a:cs typeface="Times New Roman"/>
            </a:endParaRPr>
          </a:p>
          <a:p>
            <a:pPr>
              <a:spcBef>
                <a:spcPts val="41"/>
              </a:spcBef>
            </a:pPr>
            <a:r>
              <a:rPr lang="en-IN" sz="1300" dirty="0">
                <a:latin typeface="Times New Roman"/>
                <a:cs typeface="Times New Roman"/>
              </a:rPr>
              <a:t> </a:t>
            </a:r>
            <a:endParaRPr sz="1300" dirty="0">
              <a:latin typeface="Times New Roman"/>
              <a:cs typeface="Times New Roman"/>
            </a:endParaRPr>
          </a:p>
          <a:p>
            <a:pPr marR="551815" algn="ctr"/>
            <a:r>
              <a:rPr lang="en-IN" sz="1400" b="1" dirty="0">
                <a:latin typeface="Times New Roman"/>
                <a:cs typeface="Times New Roman"/>
              </a:rPr>
              <a:t> A</a:t>
            </a:r>
            <a:r>
              <a:rPr lang="en-IN" sz="1400" b="1" spc="-15" dirty="0">
                <a:latin typeface="Times New Roman"/>
                <a:cs typeface="Times New Roman"/>
              </a:rPr>
              <a:t>N</a:t>
            </a:r>
            <a:r>
              <a:rPr lang="en-IN" sz="1400" b="1" dirty="0">
                <a:latin typeface="Times New Roman"/>
                <a:cs typeface="Times New Roman"/>
              </a:rPr>
              <a:t>AL</a:t>
            </a:r>
            <a:r>
              <a:rPr lang="en-IN" sz="1400" b="1" spc="-10" dirty="0">
                <a:latin typeface="Times New Roman"/>
                <a:cs typeface="Times New Roman"/>
              </a:rPr>
              <a:t>YSI</a:t>
            </a:r>
            <a:r>
              <a:rPr lang="en-IN" sz="1400" b="1" dirty="0">
                <a:latin typeface="Times New Roman"/>
                <a:cs typeface="Times New Roman"/>
              </a:rPr>
              <a:t>S</a:t>
            </a:r>
            <a:r>
              <a:rPr lang="en-IN" sz="1400" b="1" spc="5" dirty="0">
                <a:latin typeface="Times New Roman"/>
                <a:cs typeface="Times New Roman"/>
              </a:rPr>
              <a:t> </a:t>
            </a:r>
            <a:r>
              <a:rPr lang="en-IN" sz="1400" b="1" dirty="0">
                <a:latin typeface="Times New Roman"/>
                <a:cs typeface="Times New Roman"/>
              </a:rPr>
              <a:t>AND</a:t>
            </a:r>
            <a:r>
              <a:rPr lang="en-IN" sz="1400" b="1" spc="-15" dirty="0">
                <a:latin typeface="Times New Roman"/>
                <a:cs typeface="Times New Roman"/>
              </a:rPr>
              <a:t> </a:t>
            </a:r>
            <a:r>
              <a:rPr lang="en-IN" sz="1400" b="1" dirty="0">
                <a:latin typeface="Times New Roman"/>
                <a:cs typeface="Times New Roman"/>
              </a:rPr>
              <a:t>D</a:t>
            </a:r>
            <a:r>
              <a:rPr lang="en-IN" sz="1400" b="1" spc="-15" dirty="0">
                <a:latin typeface="Times New Roman"/>
                <a:cs typeface="Times New Roman"/>
              </a:rPr>
              <a:t>E</a:t>
            </a:r>
            <a:r>
              <a:rPr lang="en-IN" sz="1400" b="1" dirty="0">
                <a:latin typeface="Times New Roman"/>
                <a:cs typeface="Times New Roman"/>
              </a:rPr>
              <a:t>S</a:t>
            </a:r>
            <a:r>
              <a:rPr lang="en-IN" sz="1400" b="1" spc="-10" dirty="0">
                <a:latin typeface="Times New Roman"/>
                <a:cs typeface="Times New Roman"/>
              </a:rPr>
              <a:t>I</a:t>
            </a:r>
            <a:r>
              <a:rPr lang="en-IN" sz="1400" b="1" dirty="0">
                <a:latin typeface="Times New Roman"/>
                <a:cs typeface="Times New Roman"/>
              </a:rPr>
              <a:t>GN</a:t>
            </a:r>
            <a:endParaRPr lang="en-IN" sz="1400" dirty="0">
              <a:latin typeface="Times New Roman"/>
              <a:cs typeface="Times New Roman"/>
            </a:endParaRPr>
          </a:p>
          <a:p>
            <a:pPr marL="190500" marR="4857115" lvl="1">
              <a:lnSpc>
                <a:spcPts val="1610"/>
              </a:lnSpc>
              <a:tabLst>
                <a:tab pos="456565" algn="l"/>
              </a:tabLst>
            </a:pPr>
            <a:endParaRPr lang="en-IN" sz="1400" dirty="0">
              <a:latin typeface="Times New Roman"/>
              <a:cs typeface="Times New Roman"/>
            </a:endParaRPr>
          </a:p>
          <a:p>
            <a:pPr marL="190500" marR="4857115" lvl="1">
              <a:lnSpc>
                <a:spcPts val="1610"/>
              </a:lnSpc>
              <a:tabLst>
                <a:tab pos="456565" algn="l"/>
              </a:tabLst>
            </a:pPr>
            <a:r>
              <a:rPr lang="en-IN" sz="1400" b="1" dirty="0">
                <a:latin typeface="Times New Roman"/>
                <a:cs typeface="Times New Roman"/>
              </a:rPr>
              <a:t>3.1  </a:t>
            </a:r>
            <a:r>
              <a:rPr sz="1400" b="1" dirty="0">
                <a:latin typeface="Times New Roman"/>
                <a:cs typeface="Times New Roman"/>
              </a:rPr>
              <a:t>U</a:t>
            </a:r>
            <a:r>
              <a:rPr sz="1400" b="1" spc="-10" dirty="0">
                <a:latin typeface="Times New Roman"/>
                <a:cs typeface="Times New Roman"/>
              </a:rPr>
              <a:t>s</a:t>
            </a:r>
            <a:r>
              <a:rPr sz="1400" b="1" dirty="0">
                <a:latin typeface="Times New Roman"/>
                <a:cs typeface="Times New Roman"/>
              </a:rPr>
              <a:t>e </a:t>
            </a:r>
            <a:r>
              <a:rPr sz="1400" b="1" spc="-10" dirty="0">
                <a:latin typeface="Times New Roman"/>
                <a:cs typeface="Times New Roman"/>
              </a:rPr>
              <a:t>C</a:t>
            </a:r>
            <a:r>
              <a:rPr sz="1400" b="1" dirty="0">
                <a:latin typeface="Times New Roman"/>
                <a:cs typeface="Times New Roman"/>
              </a:rPr>
              <a:t>a</a:t>
            </a:r>
            <a:r>
              <a:rPr sz="1400" b="1" spc="-10" dirty="0">
                <a:latin typeface="Times New Roman"/>
                <a:cs typeface="Times New Roman"/>
              </a:rPr>
              <a:t>s</a:t>
            </a:r>
            <a:r>
              <a:rPr sz="1400" b="1" dirty="0">
                <a:latin typeface="Times New Roman"/>
                <a:cs typeface="Times New Roman"/>
              </a:rPr>
              <a:t>e </a:t>
            </a:r>
            <a:r>
              <a:rPr sz="1400" b="1" spc="-10" dirty="0">
                <a:latin typeface="Times New Roman"/>
                <a:cs typeface="Times New Roman"/>
              </a:rPr>
              <a:t>M</a:t>
            </a:r>
            <a:r>
              <a:rPr sz="1400" b="1" dirty="0">
                <a:latin typeface="Times New Roman"/>
                <a:cs typeface="Times New Roman"/>
              </a:rPr>
              <a:t>o</a:t>
            </a:r>
            <a:r>
              <a:rPr sz="1400" b="1" spc="-5" dirty="0">
                <a:latin typeface="Times New Roman"/>
                <a:cs typeface="Times New Roman"/>
              </a:rPr>
              <a:t>d</a:t>
            </a:r>
            <a:r>
              <a:rPr sz="1400" b="1" spc="-15" dirty="0">
                <a:latin typeface="Times New Roman"/>
                <a:cs typeface="Times New Roman"/>
              </a:rPr>
              <a:t>e</a:t>
            </a:r>
            <a:r>
              <a:rPr sz="1400" b="1" dirty="0">
                <a:latin typeface="Times New Roman"/>
                <a:cs typeface="Times New Roman"/>
              </a:rPr>
              <a:t>l</a:t>
            </a:r>
            <a:endParaRPr lang="en-IN" sz="1400" b="1" dirty="0">
              <a:latin typeface="Times New Roman"/>
              <a:cs typeface="Times New Roman"/>
            </a:endParaRPr>
          </a:p>
          <a:p>
            <a:pPr marL="190500" marR="4857115" lvl="1">
              <a:lnSpc>
                <a:spcPts val="1610"/>
              </a:lnSpc>
              <a:tabLst>
                <a:tab pos="456565" algn="l"/>
              </a:tabLst>
            </a:pPr>
            <a:endParaRPr sz="1200" dirty="0">
              <a:latin typeface="Times New Roman"/>
              <a:cs typeface="Times New Roman"/>
            </a:endParaRPr>
          </a:p>
        </p:txBody>
      </p:sp>
      <p:sp>
        <p:nvSpPr>
          <p:cNvPr id="7" name="TextBox 6">
            <a:extLst>
              <a:ext uri="{FF2B5EF4-FFF2-40B4-BE49-F238E27FC236}">
                <a16:creationId xmlns:a16="http://schemas.microsoft.com/office/drawing/2014/main" id="{480ACAAD-7E98-555B-005C-9B67108E7075}"/>
              </a:ext>
            </a:extLst>
          </p:cNvPr>
          <p:cNvSpPr txBox="1"/>
          <p:nvPr/>
        </p:nvSpPr>
        <p:spPr>
          <a:xfrm>
            <a:off x="304800" y="4645223"/>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3.2  Use Case Description</a:t>
            </a:r>
          </a:p>
        </p:txBody>
      </p:sp>
      <p:sp>
        <p:nvSpPr>
          <p:cNvPr id="8" name="TextBox 7">
            <a:extLst>
              <a:ext uri="{FF2B5EF4-FFF2-40B4-BE49-F238E27FC236}">
                <a16:creationId xmlns:a16="http://schemas.microsoft.com/office/drawing/2014/main" id="{F919AF8A-F3E3-54D6-1E87-B56C8D502743}"/>
              </a:ext>
            </a:extLst>
          </p:cNvPr>
          <p:cNvSpPr txBox="1"/>
          <p:nvPr/>
        </p:nvSpPr>
        <p:spPr>
          <a:xfrm>
            <a:off x="457200" y="4954043"/>
            <a:ext cx="5943599" cy="4494757"/>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Each use case in the Job Portal System provides a detailed description of individual interactions between users and the system. For example, the “Job Search and Application” use case describes how a Job Seeker enters keywords, selects filters, browses results, views job details, and submits an application. The “Post Job Vacancy” use case explains how an Employer logs in, fills in job details, uploads company information, and publishes a job listing. The “User Registration and Authentication” use case outlines how the system validates user information, verifies credentials, and grants access. These use case descriptions present preconditions, postconditions, triggers, normal flows, and alternate flows to ensure that each system function is thoroughly analyzed and documented for further design stages. For instance, the job application process begins with the Job Seeker logging in, searching for opportunities, selecting a job, reviewing its details, uploading a resume, and confirming the application. Conditional branches such as “login success or failure,” “job available or not,” and “application already submitted or new” help visualize real-time decision-making. Similarly, the Employer workflow includes posting a job, entering job criteria, reviewing submissions, and managing existing listings. These activity flows help in understanding the coordination between front-end interactions and system-level processing.</a:t>
            </a:r>
            <a:endParaRPr lang="en-IN" sz="1200" dirty="0">
              <a:latin typeface="Times New Roman" panose="02020603050405020304" pitchFamily="18" charset="0"/>
              <a:cs typeface="Times New Roman" panose="02020603050405020304" pitchFamily="18" charset="0"/>
            </a:endParaRPr>
          </a:p>
        </p:txBody>
      </p:sp>
      <p:sp>
        <p:nvSpPr>
          <p:cNvPr id="9" name="object 8">
            <a:extLst>
              <a:ext uri="{FF2B5EF4-FFF2-40B4-BE49-F238E27FC236}">
                <a16:creationId xmlns:a16="http://schemas.microsoft.com/office/drawing/2014/main" id="{1ECB5940-DB7D-0BCC-AB08-8238B526DAE2}"/>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6</a:t>
            </a:r>
            <a:endParaRPr sz="1100" dirty="0">
              <a:latin typeface="Times New Roman"/>
              <a:cs typeface="Times New Roman"/>
            </a:endParaRPr>
          </a:p>
        </p:txBody>
      </p:sp>
      <p:pic>
        <p:nvPicPr>
          <p:cNvPr id="10" name="Picture 9">
            <a:extLst>
              <a:ext uri="{FF2B5EF4-FFF2-40B4-BE49-F238E27FC236}">
                <a16:creationId xmlns:a16="http://schemas.microsoft.com/office/drawing/2014/main" id="{351234A8-67B6-6BA8-9163-1D887B281454}"/>
              </a:ext>
            </a:extLst>
          </p:cNvPr>
          <p:cNvPicPr>
            <a:picLocks noChangeAspect="1"/>
          </p:cNvPicPr>
          <p:nvPr/>
        </p:nvPicPr>
        <p:blipFill>
          <a:blip r:embed="rId3" cstate="print">
            <a:extLst>
              <a:ext uri="{28A0092B-C50C-407E-A947-70E740481C1C}">
                <a14:useLocalDpi xmlns:a14="http://schemas.microsoft.com/office/drawing/2010/main" val="0"/>
              </a:ext>
            </a:extLst>
          </a:blip>
          <a:srcRect l="18889" t="5571" r="17778" b="5571"/>
          <a:stretch>
            <a:fillRect/>
          </a:stretch>
        </p:blipFill>
        <p:spPr>
          <a:xfrm>
            <a:off x="1870117" y="1705474"/>
            <a:ext cx="3117763" cy="25160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1763" y="533400"/>
            <a:ext cx="5686425" cy="2690224"/>
          </a:xfrm>
          <a:prstGeom prst="rect">
            <a:avLst/>
          </a:prstGeom>
        </p:spPr>
        <p:txBody>
          <a:bodyPr vert="horz" wrap="square" lIns="0" tIns="0" rIns="0" bIns="0" rtlCol="0">
            <a:spAutoFit/>
          </a:bodyPr>
          <a:lstStyle/>
          <a:p>
            <a:pPr marL="1974214" marR="524510" indent="-1637664">
              <a:lnSpc>
                <a:spcPts val="1839"/>
              </a:lnSpc>
            </a:pPr>
            <a:r>
              <a:rPr sz="1600" b="1" spc="-35" dirty="0">
                <a:latin typeface="Times New Roman"/>
                <a:cs typeface="Times New Roman"/>
              </a:rPr>
              <a:t>K</a:t>
            </a:r>
            <a:r>
              <a:rPr sz="1600" b="1" spc="-5" dirty="0">
                <a:latin typeface="Times New Roman"/>
                <a:cs typeface="Times New Roman"/>
              </a:rPr>
              <a:t>.</a:t>
            </a:r>
            <a:r>
              <a:rPr sz="1600" b="1" spc="-105" dirty="0">
                <a:latin typeface="Times New Roman"/>
                <a:cs typeface="Times New Roman"/>
              </a:rPr>
              <a:t> </a:t>
            </a:r>
            <a:r>
              <a:rPr sz="1600" b="1" spc="-30" dirty="0">
                <a:latin typeface="Times New Roman"/>
                <a:cs typeface="Times New Roman"/>
              </a:rPr>
              <a:t>RA</a:t>
            </a:r>
            <a:r>
              <a:rPr sz="1600" b="1" spc="-20" dirty="0">
                <a:latin typeface="Times New Roman"/>
                <a:cs typeface="Times New Roman"/>
              </a:rPr>
              <a:t>MA</a:t>
            </a:r>
            <a:r>
              <a:rPr sz="1600" b="1" spc="-35" dirty="0">
                <a:latin typeface="Times New Roman"/>
                <a:cs typeface="Times New Roman"/>
              </a:rPr>
              <a:t>K</a:t>
            </a:r>
            <a:r>
              <a:rPr sz="1600" b="1" spc="-30" dirty="0">
                <a:latin typeface="Times New Roman"/>
                <a:cs typeface="Times New Roman"/>
              </a:rPr>
              <a:t>R</a:t>
            </a:r>
            <a:r>
              <a:rPr sz="1600" b="1" spc="-15" dirty="0">
                <a:latin typeface="Times New Roman"/>
                <a:cs typeface="Times New Roman"/>
              </a:rPr>
              <a:t>I</a:t>
            </a:r>
            <a:r>
              <a:rPr sz="1600" b="1" spc="-20" dirty="0">
                <a:latin typeface="Times New Roman"/>
                <a:cs typeface="Times New Roman"/>
              </a:rPr>
              <a:t>S</a:t>
            </a:r>
            <a:r>
              <a:rPr sz="1600" b="1" spc="-25" dirty="0">
                <a:latin typeface="Times New Roman"/>
                <a:cs typeface="Times New Roman"/>
              </a:rPr>
              <a:t>H</a:t>
            </a:r>
            <a:r>
              <a:rPr sz="1600" b="1" spc="-30" dirty="0">
                <a:latin typeface="Times New Roman"/>
                <a:cs typeface="Times New Roman"/>
              </a:rPr>
              <a:t>NA</a:t>
            </a:r>
            <a:r>
              <a:rPr sz="1600" b="1" spc="-15" dirty="0">
                <a:latin typeface="Times New Roman"/>
                <a:cs typeface="Times New Roman"/>
              </a:rPr>
              <a:t>N</a:t>
            </a:r>
            <a:r>
              <a:rPr sz="1600" b="1" spc="-85" dirty="0">
                <a:latin typeface="Times New Roman"/>
                <a:cs typeface="Times New Roman"/>
              </a:rPr>
              <a:t> </a:t>
            </a:r>
            <a:r>
              <a:rPr sz="1600" b="1" spc="-20" dirty="0">
                <a:latin typeface="Times New Roman"/>
                <a:cs typeface="Times New Roman"/>
              </a:rPr>
              <a:t>C</a:t>
            </a:r>
            <a:r>
              <a:rPr sz="1600" b="1" spc="-35" dirty="0">
                <a:latin typeface="Times New Roman"/>
                <a:cs typeface="Times New Roman"/>
              </a:rPr>
              <a:t>O</a:t>
            </a:r>
            <a:r>
              <a:rPr sz="1600" b="1" spc="-25" dirty="0">
                <a:latin typeface="Times New Roman"/>
                <a:cs typeface="Times New Roman"/>
              </a:rPr>
              <a:t>LL</a:t>
            </a:r>
            <a:r>
              <a:rPr sz="1600" b="1" spc="-15" dirty="0">
                <a:latin typeface="Times New Roman"/>
                <a:cs typeface="Times New Roman"/>
              </a:rPr>
              <a:t>E</a:t>
            </a:r>
            <a:r>
              <a:rPr sz="1600" b="1" spc="-30" dirty="0">
                <a:latin typeface="Times New Roman"/>
                <a:cs typeface="Times New Roman"/>
              </a:rPr>
              <a:t>G</a:t>
            </a:r>
            <a:r>
              <a:rPr sz="1600" b="1" spc="-15" dirty="0">
                <a:latin typeface="Times New Roman"/>
                <a:cs typeface="Times New Roman"/>
              </a:rPr>
              <a:t>E</a:t>
            </a:r>
            <a:r>
              <a:rPr sz="1600" b="1" spc="-85" dirty="0">
                <a:latin typeface="Times New Roman"/>
                <a:cs typeface="Times New Roman"/>
              </a:rPr>
              <a:t> </a:t>
            </a:r>
            <a:r>
              <a:rPr sz="1600" b="1" spc="-25" dirty="0">
                <a:latin typeface="Times New Roman"/>
                <a:cs typeface="Times New Roman"/>
              </a:rPr>
              <a:t>O</a:t>
            </a:r>
            <a:r>
              <a:rPr sz="1600" b="1" spc="-10" dirty="0">
                <a:latin typeface="Times New Roman"/>
                <a:cs typeface="Times New Roman"/>
              </a:rPr>
              <a:t>F</a:t>
            </a:r>
            <a:r>
              <a:rPr sz="1600" b="1" spc="-114" dirty="0">
                <a:latin typeface="Times New Roman"/>
                <a:cs typeface="Times New Roman"/>
              </a:rPr>
              <a:t> </a:t>
            </a:r>
            <a:r>
              <a:rPr sz="1600" b="1" spc="-25" dirty="0">
                <a:latin typeface="Times New Roman"/>
                <a:cs typeface="Times New Roman"/>
              </a:rPr>
              <a:t>T</a:t>
            </a:r>
            <a:r>
              <a:rPr sz="1600" b="1" spc="-15" dirty="0">
                <a:latin typeface="Times New Roman"/>
                <a:cs typeface="Times New Roman"/>
              </a:rPr>
              <a:t>E</a:t>
            </a:r>
            <a:r>
              <a:rPr sz="1600" b="1" spc="-25" dirty="0">
                <a:latin typeface="Times New Roman"/>
                <a:cs typeface="Times New Roman"/>
              </a:rPr>
              <a:t>CH</a:t>
            </a:r>
            <a:r>
              <a:rPr sz="1600" b="1" spc="-20" dirty="0">
                <a:latin typeface="Times New Roman"/>
                <a:cs typeface="Times New Roman"/>
              </a:rPr>
              <a:t>N</a:t>
            </a:r>
            <a:r>
              <a:rPr sz="1600" b="1" spc="-35" dirty="0">
                <a:latin typeface="Times New Roman"/>
                <a:cs typeface="Times New Roman"/>
              </a:rPr>
              <a:t>O</a:t>
            </a:r>
            <a:r>
              <a:rPr sz="1600" b="1" spc="-15" dirty="0">
                <a:latin typeface="Times New Roman"/>
                <a:cs typeface="Times New Roman"/>
              </a:rPr>
              <a:t>LO</a:t>
            </a:r>
            <a:r>
              <a:rPr sz="1600" b="1" spc="-35" dirty="0">
                <a:latin typeface="Times New Roman"/>
                <a:cs typeface="Times New Roman"/>
              </a:rPr>
              <a:t>G</a:t>
            </a:r>
            <a:r>
              <a:rPr sz="1600" b="1" spc="-15" dirty="0">
                <a:latin typeface="Times New Roman"/>
                <a:cs typeface="Times New Roman"/>
              </a:rPr>
              <a:t>Y</a:t>
            </a:r>
            <a:r>
              <a:rPr sz="1600" b="1" spc="-5" dirty="0">
                <a:latin typeface="Times New Roman"/>
                <a:cs typeface="Times New Roman"/>
              </a:rPr>
              <a:t> </a:t>
            </a:r>
            <a:r>
              <a:rPr sz="1600" b="1" spc="-30" dirty="0">
                <a:latin typeface="Times New Roman"/>
                <a:cs typeface="Times New Roman"/>
              </a:rPr>
              <a:t>(A</a:t>
            </a:r>
            <a:r>
              <a:rPr sz="1600" b="1" spc="-20" dirty="0">
                <a:latin typeface="Times New Roman"/>
                <a:cs typeface="Times New Roman"/>
              </a:rPr>
              <a:t>U</a:t>
            </a:r>
            <a:r>
              <a:rPr sz="1600" b="1" spc="-25" dirty="0">
                <a:latin typeface="Times New Roman"/>
                <a:cs typeface="Times New Roman"/>
              </a:rPr>
              <a:t>TO</a:t>
            </a:r>
            <a:r>
              <a:rPr sz="1600" b="1" spc="-20" dirty="0">
                <a:latin typeface="Times New Roman"/>
                <a:cs typeface="Times New Roman"/>
              </a:rPr>
              <a:t>N</a:t>
            </a:r>
            <a:r>
              <a:rPr sz="1600" b="1" spc="-35" dirty="0">
                <a:latin typeface="Times New Roman"/>
                <a:cs typeface="Times New Roman"/>
              </a:rPr>
              <a:t>O</a:t>
            </a:r>
            <a:r>
              <a:rPr sz="1600" b="1" spc="-20" dirty="0">
                <a:latin typeface="Times New Roman"/>
                <a:cs typeface="Times New Roman"/>
              </a:rPr>
              <a:t>M</a:t>
            </a:r>
            <a:r>
              <a:rPr sz="1600" b="1" spc="-35" dirty="0">
                <a:latin typeface="Times New Roman"/>
                <a:cs typeface="Times New Roman"/>
              </a:rPr>
              <a:t>O</a:t>
            </a:r>
            <a:r>
              <a:rPr sz="1600" b="1" spc="-15" dirty="0">
                <a:latin typeface="Times New Roman"/>
                <a:cs typeface="Times New Roman"/>
              </a:rPr>
              <a:t>US)</a:t>
            </a:r>
            <a:endParaRPr sz="1600" dirty="0">
              <a:latin typeface="Times New Roman"/>
              <a:cs typeface="Times New Roman"/>
            </a:endParaRPr>
          </a:p>
          <a:p>
            <a:pPr marR="72390" algn="ctr">
              <a:spcBef>
                <a:spcPts val="819"/>
              </a:spcBef>
            </a:pPr>
            <a:r>
              <a:rPr sz="1200" b="1" spc="-10" dirty="0">
                <a:latin typeface="Times New Roman"/>
                <a:cs typeface="Times New Roman"/>
              </a:rPr>
              <a:t>S</a:t>
            </a:r>
            <a:r>
              <a:rPr sz="1200" b="1" spc="-15" dirty="0">
                <a:latin typeface="Times New Roman"/>
                <a:cs typeface="Times New Roman"/>
              </a:rPr>
              <a:t>A</a:t>
            </a:r>
            <a:r>
              <a:rPr sz="1200" b="1" spc="-35" dirty="0">
                <a:latin typeface="Times New Roman"/>
                <a:cs typeface="Times New Roman"/>
              </a:rPr>
              <a:t>M</a:t>
            </a:r>
            <a:r>
              <a:rPr sz="1200" b="1" spc="-5" dirty="0">
                <a:latin typeface="Times New Roman"/>
                <a:cs typeface="Times New Roman"/>
              </a:rPr>
              <a:t>A</a:t>
            </a:r>
            <a:r>
              <a:rPr sz="1200" b="1" spc="-20" dirty="0">
                <a:latin typeface="Times New Roman"/>
                <a:cs typeface="Times New Roman"/>
              </a:rPr>
              <a:t>Y</a:t>
            </a:r>
            <a:r>
              <a:rPr sz="1200" b="1" spc="-15" dirty="0">
                <a:latin typeface="Times New Roman"/>
                <a:cs typeface="Times New Roman"/>
              </a:rPr>
              <a:t>A</a:t>
            </a:r>
            <a:r>
              <a:rPr sz="1200" b="1" dirty="0">
                <a:latin typeface="Times New Roman"/>
                <a:cs typeface="Times New Roman"/>
              </a:rPr>
              <a:t>P</a:t>
            </a:r>
            <a:r>
              <a:rPr sz="1200" b="1" spc="-20" dirty="0">
                <a:latin typeface="Times New Roman"/>
                <a:cs typeface="Times New Roman"/>
              </a:rPr>
              <a:t>U</a:t>
            </a:r>
            <a:r>
              <a:rPr sz="1200" b="1" spc="-15" dirty="0">
                <a:latin typeface="Times New Roman"/>
                <a:cs typeface="Times New Roman"/>
              </a:rPr>
              <a:t>R</a:t>
            </a:r>
            <a:r>
              <a:rPr sz="1200" b="1" spc="-5" dirty="0">
                <a:latin typeface="Times New Roman"/>
                <a:cs typeface="Times New Roman"/>
              </a:rPr>
              <a:t>A</a:t>
            </a:r>
            <a:r>
              <a:rPr sz="1200" b="1" dirty="0">
                <a:latin typeface="Times New Roman"/>
                <a:cs typeface="Times New Roman"/>
              </a:rPr>
              <a:t>M</a:t>
            </a:r>
            <a:r>
              <a:rPr sz="1200" b="1" spc="-140" dirty="0">
                <a:latin typeface="Times New Roman"/>
                <a:cs typeface="Times New Roman"/>
              </a:rPr>
              <a:t> </a:t>
            </a:r>
            <a:r>
              <a:rPr sz="1200" b="1" dirty="0">
                <a:latin typeface="Times New Roman"/>
                <a:cs typeface="Times New Roman"/>
              </a:rPr>
              <a:t>–</a:t>
            </a:r>
            <a:r>
              <a:rPr sz="1200" b="1" spc="-50" dirty="0">
                <a:latin typeface="Times New Roman"/>
                <a:cs typeface="Times New Roman"/>
              </a:rPr>
              <a:t> </a:t>
            </a:r>
            <a:r>
              <a:rPr sz="1200" b="1" spc="-15" dirty="0">
                <a:latin typeface="Times New Roman"/>
                <a:cs typeface="Times New Roman"/>
              </a:rPr>
              <a:t>6</a:t>
            </a:r>
            <a:r>
              <a:rPr sz="1200" b="1" dirty="0">
                <a:latin typeface="Times New Roman"/>
                <a:cs typeface="Times New Roman"/>
              </a:rPr>
              <a:t>21</a:t>
            </a:r>
            <a:r>
              <a:rPr sz="1200" b="1" spc="-50" dirty="0">
                <a:latin typeface="Times New Roman"/>
                <a:cs typeface="Times New Roman"/>
              </a:rPr>
              <a:t> </a:t>
            </a:r>
            <a:r>
              <a:rPr sz="1200" b="1" spc="-25" dirty="0">
                <a:latin typeface="Times New Roman"/>
                <a:cs typeface="Times New Roman"/>
              </a:rPr>
              <a:t>112</a:t>
            </a:r>
            <a:endParaRPr sz="1200" dirty="0">
              <a:latin typeface="Times New Roman"/>
              <a:cs typeface="Times New Roman"/>
            </a:endParaRPr>
          </a:p>
          <a:p>
            <a:pPr>
              <a:lnSpc>
                <a:spcPct val="100000"/>
              </a:lnSpc>
            </a:pPr>
            <a:endParaRPr sz="1200" dirty="0">
              <a:latin typeface="Times New Roman"/>
              <a:cs typeface="Times New Roman"/>
            </a:endParaRPr>
          </a:p>
          <a:p>
            <a:pPr marR="23495" algn="ctr">
              <a:spcBef>
                <a:spcPts val="730"/>
              </a:spcBef>
            </a:pPr>
            <a:r>
              <a:rPr sz="1500" b="1" spc="-15" dirty="0">
                <a:latin typeface="Times New Roman"/>
                <a:cs typeface="Times New Roman"/>
              </a:rPr>
              <a:t>B</a:t>
            </a:r>
            <a:r>
              <a:rPr sz="1500" b="1" dirty="0">
                <a:latin typeface="Times New Roman"/>
                <a:cs typeface="Times New Roman"/>
              </a:rPr>
              <a:t>O</a:t>
            </a:r>
            <a:r>
              <a:rPr sz="1500" b="1" spc="-10" dirty="0">
                <a:latin typeface="Times New Roman"/>
                <a:cs typeface="Times New Roman"/>
              </a:rPr>
              <a:t>N</a:t>
            </a:r>
            <a:r>
              <a:rPr sz="1500" b="1" spc="5" dirty="0">
                <a:latin typeface="Times New Roman"/>
                <a:cs typeface="Times New Roman"/>
              </a:rPr>
              <a:t>A</a:t>
            </a:r>
            <a:r>
              <a:rPr sz="1500" b="1" spc="-15" dirty="0">
                <a:latin typeface="Times New Roman"/>
                <a:cs typeface="Times New Roman"/>
              </a:rPr>
              <a:t>F</a:t>
            </a:r>
            <a:r>
              <a:rPr sz="1500" b="1" spc="-5" dirty="0">
                <a:latin typeface="Times New Roman"/>
                <a:cs typeface="Times New Roman"/>
              </a:rPr>
              <a:t>ID</a:t>
            </a:r>
            <a:r>
              <a:rPr sz="1500" b="1" dirty="0">
                <a:latin typeface="Times New Roman"/>
                <a:cs typeface="Times New Roman"/>
              </a:rPr>
              <a:t>E</a:t>
            </a:r>
            <a:r>
              <a:rPr sz="1500" b="1" spc="-20" dirty="0">
                <a:latin typeface="Times New Roman"/>
                <a:cs typeface="Times New Roman"/>
              </a:rPr>
              <a:t> C</a:t>
            </a:r>
            <a:r>
              <a:rPr sz="1500" b="1" spc="-15" dirty="0">
                <a:latin typeface="Times New Roman"/>
                <a:cs typeface="Times New Roman"/>
              </a:rPr>
              <a:t>E</a:t>
            </a:r>
            <a:r>
              <a:rPr sz="1500" b="1" spc="-5" dirty="0">
                <a:latin typeface="Times New Roman"/>
                <a:cs typeface="Times New Roman"/>
              </a:rPr>
              <a:t>R</a:t>
            </a:r>
            <a:r>
              <a:rPr sz="1500" b="1" spc="-20" dirty="0">
                <a:latin typeface="Times New Roman"/>
                <a:cs typeface="Times New Roman"/>
              </a:rPr>
              <a:t>T</a:t>
            </a:r>
            <a:r>
              <a:rPr sz="1500" b="1" spc="-10" dirty="0">
                <a:latin typeface="Times New Roman"/>
                <a:cs typeface="Times New Roman"/>
              </a:rPr>
              <a:t>I</a:t>
            </a:r>
            <a:r>
              <a:rPr sz="1500" b="1" spc="-30" dirty="0">
                <a:latin typeface="Times New Roman"/>
                <a:cs typeface="Times New Roman"/>
              </a:rPr>
              <a:t>F</a:t>
            </a:r>
            <a:r>
              <a:rPr sz="1500" b="1" spc="-10" dirty="0">
                <a:latin typeface="Times New Roman"/>
                <a:cs typeface="Times New Roman"/>
              </a:rPr>
              <a:t>I</a:t>
            </a:r>
            <a:r>
              <a:rPr sz="1500" b="1" spc="-5" dirty="0">
                <a:latin typeface="Times New Roman"/>
                <a:cs typeface="Times New Roman"/>
              </a:rPr>
              <a:t>C</a:t>
            </a:r>
            <a:r>
              <a:rPr sz="1500" b="1" spc="-20" dirty="0">
                <a:latin typeface="Times New Roman"/>
                <a:cs typeface="Times New Roman"/>
              </a:rPr>
              <a:t>A</a:t>
            </a:r>
            <a:r>
              <a:rPr sz="1500" b="1" spc="-15" dirty="0">
                <a:latin typeface="Times New Roman"/>
                <a:cs typeface="Times New Roman"/>
              </a:rPr>
              <a:t>T</a:t>
            </a:r>
            <a:r>
              <a:rPr sz="1500" b="1" spc="-10" dirty="0">
                <a:latin typeface="Times New Roman"/>
                <a:cs typeface="Times New Roman"/>
              </a:rPr>
              <a:t>E</a:t>
            </a:r>
            <a:endParaRPr sz="1500" dirty="0">
              <a:latin typeface="Times New Roman"/>
              <a:cs typeface="Times New Roman"/>
            </a:endParaRPr>
          </a:p>
          <a:p>
            <a:pPr>
              <a:spcBef>
                <a:spcPts val="38"/>
              </a:spcBef>
            </a:pPr>
            <a:endParaRPr sz="1550" dirty="0">
              <a:latin typeface="Times New Roman"/>
              <a:cs typeface="Times New Roman"/>
            </a:endParaRPr>
          </a:p>
          <a:p>
            <a:pPr marL="12700" marR="5080" indent="370205" algn="just">
              <a:lnSpc>
                <a:spcPct val="143300"/>
              </a:lnSpc>
            </a:pPr>
            <a:r>
              <a:rPr sz="1400" dirty="0">
                <a:latin typeface="Times New Roman"/>
                <a:cs typeface="Times New Roman"/>
              </a:rPr>
              <a:t>Cer</a:t>
            </a:r>
            <a:r>
              <a:rPr sz="1400" spc="-10" dirty="0">
                <a:latin typeface="Times New Roman"/>
                <a:cs typeface="Times New Roman"/>
              </a:rPr>
              <a:t>t</a:t>
            </a:r>
            <a:r>
              <a:rPr sz="1400" dirty="0">
                <a:latin typeface="Times New Roman"/>
                <a:cs typeface="Times New Roman"/>
              </a:rPr>
              <a:t>if</a:t>
            </a:r>
            <a:r>
              <a:rPr sz="1400" spc="-10" dirty="0">
                <a:latin typeface="Times New Roman"/>
                <a:cs typeface="Times New Roman"/>
              </a:rPr>
              <a:t>i</a:t>
            </a:r>
            <a:r>
              <a:rPr sz="1400" dirty="0">
                <a:latin typeface="Times New Roman"/>
                <a:cs typeface="Times New Roman"/>
              </a:rPr>
              <a:t>ed </a:t>
            </a:r>
            <a:r>
              <a:rPr sz="1400" spc="-160" dirty="0">
                <a:latin typeface="Times New Roman"/>
                <a:cs typeface="Times New Roman"/>
              </a:rPr>
              <a:t> </a:t>
            </a:r>
            <a:r>
              <a:rPr sz="1400" dirty="0">
                <a:latin typeface="Times New Roman"/>
                <a:cs typeface="Times New Roman"/>
              </a:rPr>
              <a:t>th</a:t>
            </a:r>
            <a:r>
              <a:rPr sz="1400" spc="-15" dirty="0">
                <a:latin typeface="Times New Roman"/>
                <a:cs typeface="Times New Roman"/>
              </a:rPr>
              <a:t>a</a:t>
            </a:r>
            <a:r>
              <a:rPr sz="1400" dirty="0">
                <a:latin typeface="Times New Roman"/>
                <a:cs typeface="Times New Roman"/>
              </a:rPr>
              <a:t>t </a:t>
            </a:r>
            <a:r>
              <a:rPr sz="1400" spc="-150" dirty="0">
                <a:latin typeface="Times New Roman"/>
                <a:cs typeface="Times New Roman"/>
              </a:rPr>
              <a:t> </a:t>
            </a:r>
            <a:r>
              <a:rPr sz="1400" spc="-10" dirty="0">
                <a:latin typeface="Times New Roman"/>
                <a:cs typeface="Times New Roman"/>
              </a:rPr>
              <a:t>th</a:t>
            </a:r>
            <a:r>
              <a:rPr sz="1400" dirty="0">
                <a:latin typeface="Times New Roman"/>
                <a:cs typeface="Times New Roman"/>
              </a:rPr>
              <a:t>is </a:t>
            </a:r>
            <a:r>
              <a:rPr sz="1400" spc="-150" dirty="0">
                <a:latin typeface="Times New Roman"/>
                <a:cs typeface="Times New Roman"/>
              </a:rPr>
              <a:t> </a:t>
            </a:r>
            <a:r>
              <a:rPr sz="1400" spc="-10" dirty="0">
                <a:latin typeface="Times New Roman"/>
                <a:cs typeface="Times New Roman"/>
              </a:rPr>
              <a:t>p</a:t>
            </a:r>
            <a:r>
              <a:rPr sz="1400" spc="-15" dirty="0">
                <a:latin typeface="Times New Roman"/>
                <a:cs typeface="Times New Roman"/>
              </a:rPr>
              <a:t>r</a:t>
            </a:r>
            <a:r>
              <a:rPr sz="1400" dirty="0">
                <a:latin typeface="Times New Roman"/>
                <a:cs typeface="Times New Roman"/>
              </a:rPr>
              <a:t>oj</a:t>
            </a:r>
            <a:r>
              <a:rPr sz="1400" spc="-15" dirty="0">
                <a:latin typeface="Times New Roman"/>
                <a:cs typeface="Times New Roman"/>
              </a:rPr>
              <a:t>e</a:t>
            </a:r>
            <a:r>
              <a:rPr sz="1400" dirty="0">
                <a:latin typeface="Times New Roman"/>
                <a:cs typeface="Times New Roman"/>
              </a:rPr>
              <a:t>ct </a:t>
            </a:r>
            <a:r>
              <a:rPr sz="1400" spc="-150" dirty="0">
                <a:latin typeface="Times New Roman"/>
                <a:cs typeface="Times New Roman"/>
              </a:rPr>
              <a:t> </a:t>
            </a:r>
            <a:r>
              <a:rPr sz="1400" dirty="0">
                <a:latin typeface="Times New Roman"/>
                <a:cs typeface="Times New Roman"/>
              </a:rPr>
              <a:t>r</a:t>
            </a:r>
            <a:r>
              <a:rPr sz="1400" spc="-15" dirty="0">
                <a:latin typeface="Times New Roman"/>
                <a:cs typeface="Times New Roman"/>
              </a:rPr>
              <a:t>e</a:t>
            </a:r>
            <a:r>
              <a:rPr sz="1400" spc="-10" dirty="0">
                <a:latin typeface="Times New Roman"/>
                <a:cs typeface="Times New Roman"/>
              </a:rPr>
              <a:t>p</a:t>
            </a:r>
            <a:r>
              <a:rPr sz="1400" dirty="0">
                <a:latin typeface="Times New Roman"/>
                <a:cs typeface="Times New Roman"/>
              </a:rPr>
              <a:t>ort </a:t>
            </a:r>
            <a:r>
              <a:rPr sz="1400" spc="-160" dirty="0">
                <a:latin typeface="Times New Roman"/>
                <a:cs typeface="Times New Roman"/>
              </a:rPr>
              <a:t> </a:t>
            </a:r>
            <a:r>
              <a:rPr sz="1400" dirty="0">
                <a:latin typeface="Times New Roman"/>
                <a:cs typeface="Times New Roman"/>
              </a:rPr>
              <a:t>on </a:t>
            </a:r>
            <a:r>
              <a:rPr sz="1400" spc="-125" dirty="0">
                <a:latin typeface="Times New Roman"/>
                <a:cs typeface="Times New Roman"/>
              </a:rPr>
              <a:t> </a:t>
            </a:r>
            <a:r>
              <a:rPr sz="1400" b="1" spc="5" dirty="0">
                <a:latin typeface="Times New Roman"/>
                <a:cs typeface="Times New Roman"/>
              </a:rPr>
              <a:t>“</a:t>
            </a:r>
            <a:r>
              <a:rPr sz="1400" b="1" spc="-10" dirty="0">
                <a:latin typeface="Times New Roman"/>
                <a:cs typeface="Times New Roman"/>
              </a:rPr>
              <a:t>J</a:t>
            </a:r>
            <a:r>
              <a:rPr sz="1400" b="1" spc="-15" dirty="0">
                <a:latin typeface="Times New Roman"/>
                <a:cs typeface="Times New Roman"/>
              </a:rPr>
              <a:t>O</a:t>
            </a:r>
            <a:r>
              <a:rPr sz="1400" b="1" dirty="0">
                <a:latin typeface="Times New Roman"/>
                <a:cs typeface="Times New Roman"/>
              </a:rPr>
              <a:t>B </a:t>
            </a:r>
            <a:r>
              <a:rPr sz="1400" b="1" spc="-150" dirty="0">
                <a:latin typeface="Times New Roman"/>
                <a:cs typeface="Times New Roman"/>
              </a:rPr>
              <a:t> </a:t>
            </a:r>
            <a:r>
              <a:rPr sz="1400" b="1" dirty="0">
                <a:latin typeface="Times New Roman"/>
                <a:cs typeface="Times New Roman"/>
              </a:rPr>
              <a:t>P</a:t>
            </a:r>
            <a:r>
              <a:rPr sz="1400" b="1" spc="-15" dirty="0">
                <a:latin typeface="Times New Roman"/>
                <a:cs typeface="Times New Roman"/>
              </a:rPr>
              <a:t>O</a:t>
            </a:r>
            <a:r>
              <a:rPr sz="1400" b="1" dirty="0">
                <a:latin typeface="Times New Roman"/>
                <a:cs typeface="Times New Roman"/>
              </a:rPr>
              <a:t>RT</a:t>
            </a:r>
            <a:r>
              <a:rPr sz="1400" b="1" spc="-10" dirty="0">
                <a:latin typeface="Times New Roman"/>
                <a:cs typeface="Times New Roman"/>
              </a:rPr>
              <a:t>A</a:t>
            </a:r>
            <a:r>
              <a:rPr sz="1400" b="1" dirty="0">
                <a:latin typeface="Times New Roman"/>
                <a:cs typeface="Times New Roman"/>
              </a:rPr>
              <a:t>L </a:t>
            </a:r>
            <a:r>
              <a:rPr sz="1400" b="1" spc="-150" dirty="0">
                <a:latin typeface="Times New Roman"/>
                <a:cs typeface="Times New Roman"/>
              </a:rPr>
              <a:t> </a:t>
            </a:r>
            <a:r>
              <a:rPr sz="1400" b="1" spc="-5" dirty="0">
                <a:latin typeface="Times New Roman"/>
                <a:cs typeface="Times New Roman"/>
              </a:rPr>
              <a:t>S</a:t>
            </a:r>
            <a:r>
              <a:rPr sz="1400" b="1" dirty="0">
                <a:latin typeface="Times New Roman"/>
                <a:cs typeface="Times New Roman"/>
              </a:rPr>
              <a:t>Y</a:t>
            </a:r>
            <a:r>
              <a:rPr sz="1400" b="1" spc="-5" dirty="0">
                <a:latin typeface="Times New Roman"/>
                <a:cs typeface="Times New Roman"/>
              </a:rPr>
              <a:t>S</a:t>
            </a:r>
            <a:r>
              <a:rPr sz="1400" b="1" spc="-15" dirty="0">
                <a:latin typeface="Times New Roman"/>
                <a:cs typeface="Times New Roman"/>
              </a:rPr>
              <a:t>T</a:t>
            </a:r>
            <a:r>
              <a:rPr sz="1400" b="1" dirty="0">
                <a:latin typeface="Times New Roman"/>
                <a:cs typeface="Times New Roman"/>
              </a:rPr>
              <a:t>EM” </a:t>
            </a:r>
            <a:r>
              <a:rPr sz="1400" b="1" spc="-145" dirty="0">
                <a:latin typeface="Times New Roman"/>
                <a:cs typeface="Times New Roman"/>
              </a:rPr>
              <a:t> </a:t>
            </a:r>
            <a:r>
              <a:rPr sz="1400" spc="-10" dirty="0">
                <a:latin typeface="Times New Roman"/>
                <a:cs typeface="Times New Roman"/>
              </a:rPr>
              <a:t>i</a:t>
            </a:r>
            <a:r>
              <a:rPr sz="1400" dirty="0">
                <a:latin typeface="Times New Roman"/>
                <a:cs typeface="Times New Roman"/>
              </a:rPr>
              <a:t>s </a:t>
            </a:r>
            <a:r>
              <a:rPr sz="1400" spc="-150" dirty="0">
                <a:latin typeface="Times New Roman"/>
                <a:cs typeface="Times New Roman"/>
              </a:rPr>
              <a:t> </a:t>
            </a:r>
            <a:r>
              <a:rPr sz="1400" dirty="0">
                <a:latin typeface="Times New Roman"/>
                <a:cs typeface="Times New Roman"/>
              </a:rPr>
              <a:t>t</a:t>
            </a:r>
            <a:r>
              <a:rPr sz="1400" spc="-10" dirty="0">
                <a:latin typeface="Times New Roman"/>
                <a:cs typeface="Times New Roman"/>
              </a:rPr>
              <a:t>h</a:t>
            </a:r>
            <a:r>
              <a:rPr sz="1400" dirty="0">
                <a:latin typeface="Times New Roman"/>
                <a:cs typeface="Times New Roman"/>
              </a:rPr>
              <a:t>e b</a:t>
            </a:r>
            <a:r>
              <a:rPr sz="1400" spc="-10" dirty="0">
                <a:latin typeface="Times New Roman"/>
                <a:cs typeface="Times New Roman"/>
              </a:rPr>
              <a:t>o</a:t>
            </a:r>
            <a:r>
              <a:rPr sz="1400" dirty="0">
                <a:latin typeface="Times New Roman"/>
                <a:cs typeface="Times New Roman"/>
              </a:rPr>
              <a:t>na</a:t>
            </a:r>
            <a:r>
              <a:rPr sz="1400" spc="-15" dirty="0">
                <a:latin typeface="Times New Roman"/>
                <a:cs typeface="Times New Roman"/>
              </a:rPr>
              <a:t>f</a:t>
            </a:r>
            <a:r>
              <a:rPr sz="1400" spc="-10" dirty="0">
                <a:latin typeface="Times New Roman"/>
                <a:cs typeface="Times New Roman"/>
              </a:rPr>
              <a:t>i</a:t>
            </a:r>
            <a:r>
              <a:rPr sz="1400" dirty="0">
                <a:latin typeface="Times New Roman"/>
                <a:cs typeface="Times New Roman"/>
              </a:rPr>
              <a:t>de </a:t>
            </a:r>
            <a:r>
              <a:rPr sz="1400" spc="-80" dirty="0">
                <a:latin typeface="Times New Roman"/>
                <a:cs typeface="Times New Roman"/>
              </a:rPr>
              <a:t> </a:t>
            </a:r>
            <a:r>
              <a:rPr sz="1400" spc="-10" dirty="0">
                <a:latin typeface="Times New Roman"/>
                <a:cs typeface="Times New Roman"/>
              </a:rPr>
              <a:t>w</a:t>
            </a:r>
            <a:r>
              <a:rPr sz="1400" dirty="0">
                <a:latin typeface="Times New Roman"/>
                <a:cs typeface="Times New Roman"/>
              </a:rPr>
              <a:t>ork </a:t>
            </a:r>
            <a:r>
              <a:rPr sz="1400" spc="-75" dirty="0">
                <a:latin typeface="Times New Roman"/>
                <a:cs typeface="Times New Roman"/>
              </a:rPr>
              <a:t> </a:t>
            </a:r>
            <a:r>
              <a:rPr sz="1400" dirty="0">
                <a:latin typeface="Times New Roman"/>
                <a:cs typeface="Times New Roman"/>
              </a:rPr>
              <a:t>of </a:t>
            </a:r>
            <a:r>
              <a:rPr sz="1400" spc="-65" dirty="0">
                <a:latin typeface="Times New Roman"/>
                <a:cs typeface="Times New Roman"/>
              </a:rPr>
              <a:t> </a:t>
            </a:r>
            <a:r>
              <a:rPr lang="en-US" sz="1400" b="1" spc="-65" dirty="0">
                <a:latin typeface="Times New Roman"/>
                <a:cs typeface="Times New Roman"/>
              </a:rPr>
              <a:t>SACHIN KUMAR A, SHAHRUKESH DM, </a:t>
            </a:r>
            <a:r>
              <a:rPr sz="1400" b="1" spc="-15" dirty="0">
                <a:latin typeface="Times New Roman"/>
                <a:cs typeface="Times New Roman"/>
              </a:rPr>
              <a:t>S</a:t>
            </a:r>
            <a:r>
              <a:rPr sz="1400" b="1" dirty="0">
                <a:latin typeface="Times New Roman"/>
                <a:cs typeface="Times New Roman"/>
              </a:rPr>
              <a:t>R</a:t>
            </a:r>
            <a:r>
              <a:rPr sz="1400" b="1" spc="-10" dirty="0">
                <a:latin typeface="Times New Roman"/>
                <a:cs typeface="Times New Roman"/>
              </a:rPr>
              <a:t>IN</a:t>
            </a:r>
            <a:r>
              <a:rPr sz="1400" b="1" dirty="0">
                <a:latin typeface="Times New Roman"/>
                <a:cs typeface="Times New Roman"/>
              </a:rPr>
              <a:t>I</a:t>
            </a:r>
            <a:r>
              <a:rPr sz="1400" b="1" spc="-10" dirty="0">
                <a:latin typeface="Times New Roman"/>
                <a:cs typeface="Times New Roman"/>
              </a:rPr>
              <a:t>V</a:t>
            </a:r>
            <a:r>
              <a:rPr sz="1400" b="1" dirty="0">
                <a:latin typeface="Times New Roman"/>
                <a:cs typeface="Times New Roman"/>
              </a:rPr>
              <a:t>AS </a:t>
            </a:r>
            <a:r>
              <a:rPr sz="1400" b="1" spc="-80" dirty="0">
                <a:latin typeface="Times New Roman"/>
                <a:cs typeface="Times New Roman"/>
              </a:rPr>
              <a:t> </a:t>
            </a:r>
            <a:r>
              <a:rPr sz="1400" b="1" dirty="0">
                <a:latin typeface="Times New Roman"/>
                <a:cs typeface="Times New Roman"/>
              </a:rPr>
              <a:t>R</a:t>
            </a:r>
            <a:r>
              <a:rPr lang="en-US" sz="1400" b="1" dirty="0">
                <a:latin typeface="Times New Roman"/>
                <a:cs typeface="Times New Roman"/>
              </a:rPr>
              <a:t> </a:t>
            </a:r>
            <a:r>
              <a:rPr sz="1400" spc="-10" dirty="0">
                <a:latin typeface="Times New Roman"/>
                <a:cs typeface="Times New Roman"/>
              </a:rPr>
              <a:t>wh</a:t>
            </a:r>
            <a:r>
              <a:rPr sz="1400" dirty="0">
                <a:latin typeface="Times New Roman"/>
                <a:cs typeface="Times New Roman"/>
              </a:rPr>
              <a:t>o </a:t>
            </a:r>
            <a:r>
              <a:rPr sz="1400" spc="-75" dirty="0">
                <a:latin typeface="Times New Roman"/>
                <a:cs typeface="Times New Roman"/>
              </a:rPr>
              <a:t> </a:t>
            </a:r>
            <a:r>
              <a:rPr sz="1400" dirty="0">
                <a:latin typeface="Times New Roman"/>
                <a:cs typeface="Times New Roman"/>
              </a:rPr>
              <a:t>carried  </a:t>
            </a:r>
            <a:r>
              <a:rPr sz="1400" spc="-120" dirty="0">
                <a:latin typeface="Times New Roman"/>
                <a:cs typeface="Times New Roman"/>
              </a:rPr>
              <a:t> </a:t>
            </a:r>
            <a:r>
              <a:rPr sz="1400" spc="-10" dirty="0">
                <a:latin typeface="Times New Roman"/>
                <a:cs typeface="Times New Roman"/>
              </a:rPr>
              <a:t>o</a:t>
            </a:r>
            <a:r>
              <a:rPr sz="1400" dirty="0">
                <a:latin typeface="Times New Roman"/>
                <a:cs typeface="Times New Roman"/>
              </a:rPr>
              <a:t>ut </a:t>
            </a:r>
            <a:r>
              <a:rPr sz="1400" spc="-75" dirty="0">
                <a:latin typeface="Times New Roman"/>
                <a:cs typeface="Times New Roman"/>
              </a:rPr>
              <a:t> </a:t>
            </a:r>
            <a:r>
              <a:rPr sz="1400" spc="-10" dirty="0">
                <a:latin typeface="Times New Roman"/>
                <a:cs typeface="Times New Roman"/>
              </a:rPr>
              <a:t>th</a:t>
            </a:r>
            <a:r>
              <a:rPr sz="1400" dirty="0">
                <a:latin typeface="Times New Roman"/>
                <a:cs typeface="Times New Roman"/>
              </a:rPr>
              <a:t>e pr</a:t>
            </a:r>
            <a:r>
              <a:rPr sz="1400" spc="-10" dirty="0">
                <a:latin typeface="Times New Roman"/>
                <a:cs typeface="Times New Roman"/>
              </a:rPr>
              <a:t>o</a:t>
            </a:r>
            <a:r>
              <a:rPr sz="1400" dirty="0">
                <a:latin typeface="Times New Roman"/>
                <a:cs typeface="Times New Roman"/>
              </a:rPr>
              <a:t>je</a:t>
            </a:r>
            <a:r>
              <a:rPr sz="1400" spc="-15" dirty="0">
                <a:latin typeface="Times New Roman"/>
                <a:cs typeface="Times New Roman"/>
              </a:rPr>
              <a:t>c</a:t>
            </a:r>
            <a:r>
              <a:rPr sz="1400" dirty="0">
                <a:latin typeface="Times New Roman"/>
                <a:cs typeface="Times New Roman"/>
              </a:rPr>
              <a:t>t</a:t>
            </a:r>
            <a:r>
              <a:rPr sz="1400" spc="-10" dirty="0">
                <a:latin typeface="Times New Roman"/>
                <a:cs typeface="Times New Roman"/>
              </a:rPr>
              <a:t> </a:t>
            </a:r>
            <a:r>
              <a:rPr sz="1400" dirty="0">
                <a:latin typeface="Times New Roman"/>
                <a:cs typeface="Times New Roman"/>
              </a:rPr>
              <a:t>wo</a:t>
            </a:r>
            <a:r>
              <a:rPr sz="1400" spc="-15" dirty="0">
                <a:latin typeface="Times New Roman"/>
                <a:cs typeface="Times New Roman"/>
              </a:rPr>
              <a:t>r</a:t>
            </a:r>
            <a:r>
              <a:rPr sz="1400" dirty="0">
                <a:latin typeface="Times New Roman"/>
                <a:cs typeface="Times New Roman"/>
              </a:rPr>
              <a:t>k</a:t>
            </a:r>
            <a:r>
              <a:rPr sz="1400" spc="-15" dirty="0">
                <a:latin typeface="Times New Roman"/>
                <a:cs typeface="Times New Roman"/>
              </a:rPr>
              <a:t> </a:t>
            </a:r>
            <a:r>
              <a:rPr sz="1400" dirty="0">
                <a:latin typeface="Times New Roman"/>
                <a:cs typeface="Times New Roman"/>
              </a:rPr>
              <a:t>du</a:t>
            </a:r>
            <a:r>
              <a:rPr sz="1400" spc="-15" dirty="0">
                <a:latin typeface="Times New Roman"/>
                <a:cs typeface="Times New Roman"/>
              </a:rPr>
              <a:t>r</a:t>
            </a:r>
            <a:r>
              <a:rPr sz="1400" spc="-10" dirty="0">
                <a:latin typeface="Times New Roman"/>
                <a:cs typeface="Times New Roman"/>
              </a:rPr>
              <a:t>i</a:t>
            </a:r>
            <a:r>
              <a:rPr sz="1400" dirty="0">
                <a:latin typeface="Times New Roman"/>
                <a:cs typeface="Times New Roman"/>
              </a:rPr>
              <a:t>ng</a:t>
            </a:r>
            <a:r>
              <a:rPr sz="1400" spc="-15" dirty="0">
                <a:latin typeface="Times New Roman"/>
                <a:cs typeface="Times New Roman"/>
              </a:rPr>
              <a:t> </a:t>
            </a:r>
            <a:r>
              <a:rPr sz="1400" spc="-10" dirty="0">
                <a:latin typeface="Times New Roman"/>
                <a:cs typeface="Times New Roman"/>
              </a:rPr>
              <a:t>t</a:t>
            </a:r>
            <a:r>
              <a:rPr sz="1400" dirty="0">
                <a:latin typeface="Times New Roman"/>
                <a:cs typeface="Times New Roman"/>
              </a:rPr>
              <a:t>he ac</a:t>
            </a:r>
            <a:r>
              <a:rPr sz="1400" spc="-15" dirty="0">
                <a:latin typeface="Times New Roman"/>
                <a:cs typeface="Times New Roman"/>
              </a:rPr>
              <a:t>a</a:t>
            </a:r>
            <a:r>
              <a:rPr sz="1400" dirty="0">
                <a:latin typeface="Times New Roman"/>
                <a:cs typeface="Times New Roman"/>
              </a:rPr>
              <a:t>de</a:t>
            </a:r>
            <a:r>
              <a:rPr sz="1400" spc="-15" dirty="0">
                <a:latin typeface="Times New Roman"/>
                <a:cs typeface="Times New Roman"/>
              </a:rPr>
              <a:t>m</a:t>
            </a:r>
            <a:r>
              <a:rPr sz="1400" dirty="0">
                <a:latin typeface="Times New Roman"/>
                <a:cs typeface="Times New Roman"/>
              </a:rPr>
              <a:t>ic</a:t>
            </a:r>
            <a:r>
              <a:rPr sz="1400" spc="-15" dirty="0">
                <a:latin typeface="Times New Roman"/>
                <a:cs typeface="Times New Roman"/>
              </a:rPr>
              <a:t> </a:t>
            </a:r>
            <a:r>
              <a:rPr sz="1400" dirty="0">
                <a:latin typeface="Times New Roman"/>
                <a:cs typeface="Times New Roman"/>
              </a:rPr>
              <a:t>year</a:t>
            </a:r>
            <a:r>
              <a:rPr sz="1400" spc="-15" dirty="0">
                <a:latin typeface="Times New Roman"/>
                <a:cs typeface="Times New Roman"/>
              </a:rPr>
              <a:t> </a:t>
            </a:r>
            <a:r>
              <a:rPr sz="1400" dirty="0">
                <a:latin typeface="Times New Roman"/>
                <a:cs typeface="Times New Roman"/>
              </a:rPr>
              <a:t>2</a:t>
            </a:r>
            <a:r>
              <a:rPr sz="1400" spc="-10" dirty="0">
                <a:latin typeface="Times New Roman"/>
                <a:cs typeface="Times New Roman"/>
              </a:rPr>
              <a:t>02</a:t>
            </a:r>
            <a:r>
              <a:rPr sz="1400" dirty="0">
                <a:latin typeface="Times New Roman"/>
                <a:cs typeface="Times New Roman"/>
              </a:rPr>
              <a:t>4</a:t>
            </a:r>
            <a:r>
              <a:rPr sz="1400" spc="30"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spc="-10" dirty="0">
                <a:latin typeface="Times New Roman"/>
                <a:cs typeface="Times New Roman"/>
              </a:rPr>
              <a:t>2</a:t>
            </a:r>
            <a:r>
              <a:rPr sz="1400" dirty="0">
                <a:latin typeface="Times New Roman"/>
                <a:cs typeface="Times New Roman"/>
              </a:rPr>
              <a:t>0</a:t>
            </a:r>
            <a:r>
              <a:rPr sz="1400" spc="-10" dirty="0">
                <a:latin typeface="Times New Roman"/>
                <a:cs typeface="Times New Roman"/>
              </a:rPr>
              <a:t>2</a:t>
            </a:r>
            <a:r>
              <a:rPr sz="1400" dirty="0">
                <a:latin typeface="Times New Roman"/>
                <a:cs typeface="Times New Roman"/>
              </a:rPr>
              <a:t>5</a:t>
            </a:r>
            <a:r>
              <a:rPr sz="1400" spc="-15" dirty="0">
                <a:latin typeface="Times New Roman"/>
                <a:cs typeface="Times New Roman"/>
              </a:rPr>
              <a:t> </a:t>
            </a:r>
            <a:r>
              <a:rPr sz="1400" dirty="0">
                <a:latin typeface="Times New Roman"/>
                <a:cs typeface="Times New Roman"/>
              </a:rPr>
              <a:t>u</a:t>
            </a:r>
            <a:r>
              <a:rPr sz="1400" spc="-10" dirty="0">
                <a:latin typeface="Times New Roman"/>
                <a:cs typeface="Times New Roman"/>
              </a:rPr>
              <a:t>n</a:t>
            </a:r>
            <a:r>
              <a:rPr sz="1400" dirty="0">
                <a:latin typeface="Times New Roman"/>
                <a:cs typeface="Times New Roman"/>
              </a:rPr>
              <a:t>der </a:t>
            </a:r>
            <a:r>
              <a:rPr sz="1400" spc="-15" dirty="0">
                <a:latin typeface="Times New Roman"/>
                <a:cs typeface="Times New Roman"/>
              </a:rPr>
              <a:t>m</a:t>
            </a:r>
            <a:r>
              <a:rPr sz="1400" dirty="0">
                <a:latin typeface="Times New Roman"/>
                <a:cs typeface="Times New Roman"/>
              </a:rPr>
              <a:t>y</a:t>
            </a:r>
            <a:r>
              <a:rPr sz="1400" spc="10" dirty="0">
                <a:latin typeface="Times New Roman"/>
                <a:cs typeface="Times New Roman"/>
              </a:rPr>
              <a:t> </a:t>
            </a:r>
            <a:r>
              <a:rPr sz="1400" spc="-20" dirty="0">
                <a:latin typeface="Times New Roman"/>
                <a:cs typeface="Times New Roman"/>
              </a:rPr>
              <a:t>su</a:t>
            </a:r>
            <a:r>
              <a:rPr sz="1400" spc="-10" dirty="0">
                <a:latin typeface="Times New Roman"/>
                <a:cs typeface="Times New Roman"/>
              </a:rPr>
              <a:t>p</a:t>
            </a:r>
            <a:r>
              <a:rPr sz="1400" spc="-15" dirty="0">
                <a:latin typeface="Times New Roman"/>
                <a:cs typeface="Times New Roman"/>
              </a:rPr>
              <a:t>er</a:t>
            </a:r>
            <a:r>
              <a:rPr sz="1400" spc="-10" dirty="0">
                <a:latin typeface="Times New Roman"/>
                <a:cs typeface="Times New Roman"/>
              </a:rPr>
              <a:t>v</a:t>
            </a:r>
            <a:r>
              <a:rPr sz="1400" spc="-20" dirty="0">
                <a:latin typeface="Times New Roman"/>
                <a:cs typeface="Times New Roman"/>
              </a:rPr>
              <a:t>i</a:t>
            </a:r>
            <a:r>
              <a:rPr sz="1400" spc="-10" dirty="0">
                <a:latin typeface="Times New Roman"/>
                <a:cs typeface="Times New Roman"/>
              </a:rPr>
              <a:t>s</a:t>
            </a:r>
            <a:r>
              <a:rPr sz="1400" spc="-20" dirty="0">
                <a:latin typeface="Times New Roman"/>
                <a:cs typeface="Times New Roman"/>
              </a:rPr>
              <a:t>i</a:t>
            </a:r>
            <a:r>
              <a:rPr sz="1400" spc="-10" dirty="0">
                <a:latin typeface="Times New Roman"/>
                <a:cs typeface="Times New Roman"/>
              </a:rPr>
              <a:t>on</a:t>
            </a:r>
            <a:r>
              <a:rPr sz="1400" dirty="0">
                <a:latin typeface="Times New Roman"/>
                <a:cs typeface="Times New Roman"/>
              </a:rPr>
              <a:t>.</a:t>
            </a:r>
          </a:p>
        </p:txBody>
      </p:sp>
      <p:sp>
        <p:nvSpPr>
          <p:cNvPr id="3" name="object 3"/>
          <p:cNvSpPr txBox="1"/>
          <p:nvPr/>
        </p:nvSpPr>
        <p:spPr>
          <a:xfrm>
            <a:off x="550983" y="4038605"/>
            <a:ext cx="996315" cy="200055"/>
          </a:xfrm>
          <a:prstGeom prst="rect">
            <a:avLst/>
          </a:prstGeom>
        </p:spPr>
        <p:txBody>
          <a:bodyPr vert="horz" wrap="square" lIns="0" tIns="0" rIns="0" bIns="0" rtlCol="0">
            <a:spAutoFit/>
          </a:bodyPr>
          <a:lstStyle/>
          <a:p>
            <a:pPr marL="12700"/>
            <a:r>
              <a:rPr sz="1300" b="1" spc="-25" dirty="0">
                <a:latin typeface="Times New Roman"/>
                <a:cs typeface="Times New Roman"/>
              </a:rPr>
              <a:t>SI</a:t>
            </a:r>
            <a:r>
              <a:rPr sz="1300" b="1" spc="-15" dirty="0">
                <a:latin typeface="Times New Roman"/>
                <a:cs typeface="Times New Roman"/>
              </a:rPr>
              <a:t>G</a:t>
            </a:r>
            <a:r>
              <a:rPr sz="1300" b="1" spc="-25" dirty="0">
                <a:latin typeface="Times New Roman"/>
                <a:cs typeface="Times New Roman"/>
              </a:rPr>
              <a:t>NA</a:t>
            </a:r>
            <a:r>
              <a:rPr sz="1300" b="1" spc="-10" dirty="0">
                <a:latin typeface="Times New Roman"/>
                <a:cs typeface="Times New Roman"/>
              </a:rPr>
              <a:t>T</a:t>
            </a:r>
            <a:r>
              <a:rPr sz="1300" b="1" spc="-25" dirty="0">
                <a:latin typeface="Times New Roman"/>
                <a:cs typeface="Times New Roman"/>
              </a:rPr>
              <a:t>U</a:t>
            </a:r>
            <a:r>
              <a:rPr sz="1300" b="1" spc="-15" dirty="0">
                <a:latin typeface="Times New Roman"/>
                <a:cs typeface="Times New Roman"/>
              </a:rPr>
              <a:t>RE</a:t>
            </a:r>
            <a:endParaRPr sz="1300" dirty="0">
              <a:latin typeface="Times New Roman"/>
              <a:cs typeface="Times New Roman"/>
            </a:endParaRPr>
          </a:p>
        </p:txBody>
      </p:sp>
      <p:sp>
        <p:nvSpPr>
          <p:cNvPr id="4" name="object 4"/>
          <p:cNvSpPr txBox="1"/>
          <p:nvPr/>
        </p:nvSpPr>
        <p:spPr>
          <a:xfrm>
            <a:off x="550982" y="4409199"/>
            <a:ext cx="2954218" cy="200055"/>
          </a:xfrm>
          <a:prstGeom prst="rect">
            <a:avLst/>
          </a:prstGeom>
        </p:spPr>
        <p:txBody>
          <a:bodyPr vert="horz" wrap="square" lIns="0" tIns="0" rIns="0" bIns="0" rtlCol="0">
            <a:spAutoFit/>
          </a:bodyPr>
          <a:lstStyle/>
          <a:p>
            <a:r>
              <a:rPr lang="en-US" sz="1300" b="1" dirty="0">
                <a:latin typeface="Times New Roman" panose="02020603050405020304" pitchFamily="18" charset="0"/>
                <a:cs typeface="Times New Roman" panose="02020603050405020304" pitchFamily="18" charset="0"/>
              </a:rPr>
              <a:t>Mr. R. RAJAVARMAN M.E., (PH.D.,)</a:t>
            </a:r>
            <a:endParaRPr lang="en-IN" sz="1300" b="1" dirty="0">
              <a:latin typeface="Times New Roman" panose="02020603050405020304" pitchFamily="18" charset="0"/>
              <a:cs typeface="Times New Roman" panose="02020603050405020304" pitchFamily="18" charset="0"/>
            </a:endParaRPr>
          </a:p>
        </p:txBody>
      </p:sp>
      <p:sp>
        <p:nvSpPr>
          <p:cNvPr id="5" name="object 5"/>
          <p:cNvSpPr txBox="1"/>
          <p:nvPr/>
        </p:nvSpPr>
        <p:spPr>
          <a:xfrm>
            <a:off x="550982" y="4771240"/>
            <a:ext cx="5196840" cy="918200"/>
          </a:xfrm>
          <a:prstGeom prst="rect">
            <a:avLst/>
          </a:prstGeom>
        </p:spPr>
        <p:txBody>
          <a:bodyPr vert="horz" wrap="square" lIns="0" tIns="0" rIns="0" bIns="0" rtlCol="0">
            <a:spAutoFit/>
          </a:bodyPr>
          <a:lstStyle/>
          <a:p>
            <a:pPr marL="3385820"/>
            <a:r>
              <a:rPr sz="1300" b="1" spc="-25" dirty="0">
                <a:latin typeface="Times New Roman"/>
                <a:cs typeface="Times New Roman"/>
              </a:rPr>
              <a:t>SU</a:t>
            </a:r>
            <a:r>
              <a:rPr sz="1300" b="1" spc="-10" dirty="0">
                <a:latin typeface="Times New Roman"/>
                <a:cs typeface="Times New Roman"/>
              </a:rPr>
              <a:t>P</a:t>
            </a:r>
            <a:r>
              <a:rPr sz="1300" b="1" spc="-25" dirty="0">
                <a:latin typeface="Times New Roman"/>
                <a:cs typeface="Times New Roman"/>
              </a:rPr>
              <a:t>ER</a:t>
            </a:r>
            <a:r>
              <a:rPr sz="1300" b="1" spc="-15" dirty="0">
                <a:latin typeface="Times New Roman"/>
                <a:cs typeface="Times New Roman"/>
              </a:rPr>
              <a:t>V</a:t>
            </a:r>
            <a:r>
              <a:rPr sz="1300" b="1" spc="-20" dirty="0">
                <a:latin typeface="Times New Roman"/>
                <a:cs typeface="Times New Roman"/>
              </a:rPr>
              <a:t>I</a:t>
            </a:r>
            <a:r>
              <a:rPr sz="1300" b="1" spc="-15" dirty="0">
                <a:latin typeface="Times New Roman"/>
                <a:cs typeface="Times New Roman"/>
              </a:rPr>
              <a:t>S</a:t>
            </a:r>
            <a:r>
              <a:rPr sz="1300" b="1" spc="-30" dirty="0">
                <a:latin typeface="Times New Roman"/>
                <a:cs typeface="Times New Roman"/>
              </a:rPr>
              <a:t>O</a:t>
            </a:r>
            <a:r>
              <a:rPr sz="1300" b="1" spc="-10" dirty="0">
                <a:latin typeface="Times New Roman"/>
                <a:cs typeface="Times New Roman"/>
              </a:rPr>
              <a:t>R</a:t>
            </a:r>
            <a:endParaRPr lang="en-IN" sz="1300" dirty="0">
              <a:latin typeface="Times New Roman"/>
              <a:cs typeface="Times New Roman"/>
            </a:endParaRPr>
          </a:p>
          <a:p>
            <a:pPr marL="12700" indent="3373120">
              <a:lnSpc>
                <a:spcPts val="1385"/>
              </a:lnSpc>
            </a:pPr>
            <a:endParaRPr lang="en-US" sz="1300" spc="-50" dirty="0">
              <a:latin typeface="Times New Roman"/>
              <a:cs typeface="Times New Roman"/>
            </a:endParaRPr>
          </a:p>
          <a:p>
            <a:pPr marL="12700" indent="3373120">
              <a:lnSpc>
                <a:spcPts val="1385"/>
              </a:lnSpc>
            </a:pPr>
            <a:r>
              <a:rPr sz="1300" spc="-50" dirty="0">
                <a:latin typeface="Times New Roman"/>
                <a:cs typeface="Times New Roman"/>
              </a:rPr>
              <a:t>ASSISTAN</a:t>
            </a:r>
            <a:r>
              <a:rPr sz="1300" spc="-10" dirty="0">
                <a:latin typeface="Times New Roman"/>
                <a:cs typeface="Times New Roman"/>
              </a:rPr>
              <a:t>T</a:t>
            </a:r>
            <a:r>
              <a:rPr sz="1300" spc="-65" dirty="0">
                <a:latin typeface="Times New Roman"/>
                <a:cs typeface="Times New Roman"/>
              </a:rPr>
              <a:t> </a:t>
            </a:r>
            <a:r>
              <a:rPr sz="1300" spc="-25" dirty="0">
                <a:latin typeface="Times New Roman"/>
                <a:cs typeface="Times New Roman"/>
              </a:rPr>
              <a:t>PROF</a:t>
            </a:r>
            <a:r>
              <a:rPr sz="1300" spc="-10" dirty="0">
                <a:latin typeface="Times New Roman"/>
                <a:cs typeface="Times New Roman"/>
              </a:rPr>
              <a:t>ES</a:t>
            </a:r>
            <a:r>
              <a:rPr sz="1300" spc="-25" dirty="0">
                <a:latin typeface="Times New Roman"/>
                <a:cs typeface="Times New Roman"/>
              </a:rPr>
              <a:t>SO</a:t>
            </a:r>
            <a:r>
              <a:rPr sz="1300" spc="-10" dirty="0">
                <a:latin typeface="Times New Roman"/>
                <a:cs typeface="Times New Roman"/>
              </a:rPr>
              <a:t>R</a:t>
            </a:r>
            <a:endParaRPr lang="en-IN" sz="1300" dirty="0">
              <a:latin typeface="Times New Roman"/>
              <a:cs typeface="Times New Roman"/>
            </a:endParaRPr>
          </a:p>
          <a:p>
            <a:pPr marL="12700" indent="3373120">
              <a:lnSpc>
                <a:spcPts val="1385"/>
              </a:lnSpc>
            </a:pPr>
            <a:endParaRPr lang="en-US" sz="1300" spc="-35" dirty="0">
              <a:latin typeface="Times New Roman"/>
              <a:cs typeface="Times New Roman"/>
            </a:endParaRPr>
          </a:p>
          <a:p>
            <a:pPr marL="12700" indent="3373120">
              <a:lnSpc>
                <a:spcPts val="1385"/>
              </a:lnSpc>
            </a:pPr>
            <a:r>
              <a:rPr sz="1300" spc="-35" dirty="0">
                <a:latin typeface="Times New Roman"/>
                <a:cs typeface="Times New Roman"/>
              </a:rPr>
              <a:t>De</a:t>
            </a:r>
            <a:r>
              <a:rPr sz="1300" spc="-25" dirty="0">
                <a:latin typeface="Times New Roman"/>
                <a:cs typeface="Times New Roman"/>
              </a:rPr>
              <a:t>p</a:t>
            </a:r>
            <a:r>
              <a:rPr sz="1300" spc="-35" dirty="0">
                <a:latin typeface="Times New Roman"/>
                <a:cs typeface="Times New Roman"/>
              </a:rPr>
              <a:t>a</a:t>
            </a:r>
            <a:r>
              <a:rPr sz="1300" spc="-20" dirty="0">
                <a:latin typeface="Times New Roman"/>
                <a:cs typeface="Times New Roman"/>
              </a:rPr>
              <a:t>r</a:t>
            </a:r>
            <a:r>
              <a:rPr sz="1300" spc="-30" dirty="0">
                <a:latin typeface="Times New Roman"/>
                <a:cs typeface="Times New Roman"/>
              </a:rPr>
              <a:t>tm</a:t>
            </a:r>
            <a:r>
              <a:rPr sz="1300" spc="-35" dirty="0">
                <a:latin typeface="Times New Roman"/>
                <a:cs typeface="Times New Roman"/>
              </a:rPr>
              <a:t>e</a:t>
            </a:r>
            <a:r>
              <a:rPr sz="1300" spc="-25" dirty="0">
                <a:latin typeface="Times New Roman"/>
                <a:cs typeface="Times New Roman"/>
              </a:rPr>
              <a:t>n</a:t>
            </a:r>
            <a:r>
              <a:rPr sz="1300" spc="-5" dirty="0">
                <a:latin typeface="Times New Roman"/>
                <a:cs typeface="Times New Roman"/>
              </a:rPr>
              <a:t>t</a:t>
            </a:r>
            <a:r>
              <a:rPr sz="1300" spc="-55" dirty="0">
                <a:latin typeface="Times New Roman"/>
                <a:cs typeface="Times New Roman"/>
              </a:rPr>
              <a:t> </a:t>
            </a:r>
            <a:r>
              <a:rPr sz="1300" spc="-35" dirty="0">
                <a:latin typeface="Times New Roman"/>
                <a:cs typeface="Times New Roman"/>
              </a:rPr>
              <a:t>o</a:t>
            </a:r>
            <a:r>
              <a:rPr sz="1300" spc="-5" dirty="0">
                <a:latin typeface="Times New Roman"/>
                <a:cs typeface="Times New Roman"/>
              </a:rPr>
              <a:t>f</a:t>
            </a:r>
            <a:r>
              <a:rPr sz="1300" spc="-50" dirty="0">
                <a:latin typeface="Times New Roman"/>
                <a:cs typeface="Times New Roman"/>
              </a:rPr>
              <a:t> </a:t>
            </a:r>
            <a:r>
              <a:rPr sz="1300" spc="-35" dirty="0">
                <a:latin typeface="Times New Roman"/>
                <a:cs typeface="Times New Roman"/>
              </a:rPr>
              <a:t>CSE</a:t>
            </a:r>
            <a:endParaRPr sz="1300" dirty="0">
              <a:latin typeface="Times New Roman"/>
              <a:cs typeface="Times New Roman"/>
            </a:endParaRPr>
          </a:p>
        </p:txBody>
      </p:sp>
      <p:sp>
        <p:nvSpPr>
          <p:cNvPr id="6" name="object 6"/>
          <p:cNvSpPr txBox="1"/>
          <p:nvPr/>
        </p:nvSpPr>
        <p:spPr>
          <a:xfrm>
            <a:off x="550982" y="6111509"/>
            <a:ext cx="2612390" cy="424155"/>
          </a:xfrm>
          <a:prstGeom prst="rect">
            <a:avLst/>
          </a:prstGeom>
        </p:spPr>
        <p:txBody>
          <a:bodyPr vert="horz" wrap="square" lIns="0" tIns="0" rIns="0" bIns="0" rtlCol="0">
            <a:spAutoFit/>
          </a:bodyPr>
          <a:lstStyle/>
          <a:p>
            <a:pPr marL="12700" marR="5080">
              <a:lnSpc>
                <a:spcPct val="110200"/>
              </a:lnSpc>
            </a:pPr>
            <a:r>
              <a:rPr sz="1300" spc="-35" dirty="0">
                <a:latin typeface="Times New Roman"/>
                <a:cs typeface="Times New Roman"/>
              </a:rPr>
              <a:t>K</a:t>
            </a:r>
            <a:r>
              <a:rPr sz="1300" spc="-20" dirty="0">
                <a:latin typeface="Times New Roman"/>
                <a:cs typeface="Times New Roman"/>
              </a:rPr>
              <a:t>.</a:t>
            </a:r>
            <a:r>
              <a:rPr sz="1300" spc="-35" dirty="0">
                <a:latin typeface="Times New Roman"/>
                <a:cs typeface="Times New Roman"/>
              </a:rPr>
              <a:t>R</a:t>
            </a:r>
            <a:r>
              <a:rPr sz="1300" spc="-25" dirty="0">
                <a:latin typeface="Times New Roman"/>
                <a:cs typeface="Times New Roman"/>
              </a:rPr>
              <a:t>a</a:t>
            </a:r>
            <a:r>
              <a:rPr sz="1300" spc="-40" dirty="0">
                <a:latin typeface="Times New Roman"/>
                <a:cs typeface="Times New Roman"/>
              </a:rPr>
              <a:t>m</a:t>
            </a:r>
            <a:r>
              <a:rPr sz="1300" spc="-25" dirty="0">
                <a:latin typeface="Times New Roman"/>
                <a:cs typeface="Times New Roman"/>
              </a:rPr>
              <a:t>a</a:t>
            </a:r>
            <a:r>
              <a:rPr sz="1300" spc="-35" dirty="0">
                <a:latin typeface="Times New Roman"/>
                <a:cs typeface="Times New Roman"/>
              </a:rPr>
              <a:t>k</a:t>
            </a:r>
            <a:r>
              <a:rPr sz="1300" spc="-30" dirty="0">
                <a:latin typeface="Times New Roman"/>
                <a:cs typeface="Times New Roman"/>
              </a:rPr>
              <a:t>r</a:t>
            </a:r>
            <a:r>
              <a:rPr sz="1300" spc="-20" dirty="0">
                <a:latin typeface="Times New Roman"/>
                <a:cs typeface="Times New Roman"/>
              </a:rPr>
              <a:t>i</a:t>
            </a:r>
            <a:r>
              <a:rPr sz="1300" spc="-30" dirty="0">
                <a:latin typeface="Times New Roman"/>
                <a:cs typeface="Times New Roman"/>
              </a:rPr>
              <a:t>s</a:t>
            </a:r>
            <a:r>
              <a:rPr sz="1300" spc="-25" dirty="0">
                <a:latin typeface="Times New Roman"/>
                <a:cs typeface="Times New Roman"/>
              </a:rPr>
              <a:t>h</a:t>
            </a:r>
            <a:r>
              <a:rPr sz="1300" spc="-35" dirty="0">
                <a:latin typeface="Times New Roman"/>
                <a:cs typeface="Times New Roman"/>
              </a:rPr>
              <a:t>n</a:t>
            </a:r>
            <a:r>
              <a:rPr sz="1300" spc="-25" dirty="0">
                <a:latin typeface="Times New Roman"/>
                <a:cs typeface="Times New Roman"/>
              </a:rPr>
              <a:t>a</a:t>
            </a:r>
            <a:r>
              <a:rPr sz="1300" spc="-10" dirty="0">
                <a:latin typeface="Times New Roman"/>
                <a:cs typeface="Times New Roman"/>
              </a:rPr>
              <a:t>n</a:t>
            </a:r>
            <a:r>
              <a:rPr sz="1300" spc="-50" dirty="0">
                <a:latin typeface="Times New Roman"/>
                <a:cs typeface="Times New Roman"/>
              </a:rPr>
              <a:t> </a:t>
            </a:r>
            <a:r>
              <a:rPr sz="1300" spc="-25" dirty="0">
                <a:latin typeface="Times New Roman"/>
                <a:cs typeface="Times New Roman"/>
              </a:rPr>
              <a:t>C</a:t>
            </a:r>
            <a:r>
              <a:rPr sz="1300" spc="-35" dirty="0">
                <a:latin typeface="Times New Roman"/>
                <a:cs typeface="Times New Roman"/>
              </a:rPr>
              <a:t>o</a:t>
            </a:r>
            <a:r>
              <a:rPr sz="1300" spc="-20" dirty="0">
                <a:latin typeface="Times New Roman"/>
                <a:cs typeface="Times New Roman"/>
              </a:rPr>
              <a:t>l</a:t>
            </a:r>
            <a:r>
              <a:rPr sz="1300" spc="-30" dirty="0">
                <a:latin typeface="Times New Roman"/>
                <a:cs typeface="Times New Roman"/>
              </a:rPr>
              <a:t>l</a:t>
            </a:r>
            <a:r>
              <a:rPr sz="1300" spc="-25" dirty="0">
                <a:latin typeface="Times New Roman"/>
                <a:cs typeface="Times New Roman"/>
              </a:rPr>
              <a:t>eg</a:t>
            </a:r>
            <a:r>
              <a:rPr sz="1300" spc="-10" dirty="0">
                <a:latin typeface="Times New Roman"/>
                <a:cs typeface="Times New Roman"/>
              </a:rPr>
              <a:t>e</a:t>
            </a:r>
            <a:r>
              <a:rPr sz="1300" spc="-45" dirty="0">
                <a:latin typeface="Times New Roman"/>
                <a:cs typeface="Times New Roman"/>
              </a:rPr>
              <a:t> </a:t>
            </a:r>
            <a:r>
              <a:rPr sz="1300" spc="-35" dirty="0">
                <a:latin typeface="Times New Roman"/>
                <a:cs typeface="Times New Roman"/>
              </a:rPr>
              <a:t>o</a:t>
            </a:r>
            <a:r>
              <a:rPr sz="1300" spc="-5" dirty="0">
                <a:latin typeface="Times New Roman"/>
                <a:cs typeface="Times New Roman"/>
              </a:rPr>
              <a:t>f</a:t>
            </a:r>
            <a:r>
              <a:rPr sz="1300" spc="-50" dirty="0">
                <a:latin typeface="Times New Roman"/>
                <a:cs typeface="Times New Roman"/>
              </a:rPr>
              <a:t> </a:t>
            </a:r>
            <a:r>
              <a:rPr sz="1300" spc="-25" dirty="0">
                <a:latin typeface="Times New Roman"/>
                <a:cs typeface="Times New Roman"/>
              </a:rPr>
              <a:t>T</a:t>
            </a:r>
            <a:r>
              <a:rPr sz="1300" spc="-35" dirty="0">
                <a:latin typeface="Times New Roman"/>
                <a:cs typeface="Times New Roman"/>
              </a:rPr>
              <a:t>e</a:t>
            </a:r>
            <a:r>
              <a:rPr sz="1300" spc="-25" dirty="0">
                <a:latin typeface="Times New Roman"/>
                <a:cs typeface="Times New Roman"/>
              </a:rPr>
              <a:t>c</a:t>
            </a:r>
            <a:r>
              <a:rPr sz="1300" spc="-35" dirty="0">
                <a:latin typeface="Times New Roman"/>
                <a:cs typeface="Times New Roman"/>
              </a:rPr>
              <a:t>h</a:t>
            </a:r>
            <a:r>
              <a:rPr sz="1300" spc="-25" dirty="0">
                <a:latin typeface="Times New Roman"/>
                <a:cs typeface="Times New Roman"/>
              </a:rPr>
              <a:t>n</a:t>
            </a:r>
            <a:r>
              <a:rPr sz="1300" spc="-35" dirty="0">
                <a:latin typeface="Times New Roman"/>
                <a:cs typeface="Times New Roman"/>
              </a:rPr>
              <a:t>o</a:t>
            </a:r>
            <a:r>
              <a:rPr sz="1300" spc="-20" dirty="0">
                <a:latin typeface="Times New Roman"/>
                <a:cs typeface="Times New Roman"/>
              </a:rPr>
              <a:t>l</a:t>
            </a:r>
            <a:r>
              <a:rPr sz="1300" spc="-35" dirty="0">
                <a:latin typeface="Times New Roman"/>
                <a:cs typeface="Times New Roman"/>
              </a:rPr>
              <a:t>o</a:t>
            </a:r>
            <a:r>
              <a:rPr sz="1300" spc="-25" dirty="0">
                <a:latin typeface="Times New Roman"/>
                <a:cs typeface="Times New Roman"/>
              </a:rPr>
              <a:t>g</a:t>
            </a:r>
            <a:r>
              <a:rPr sz="1300" spc="-10" dirty="0">
                <a:latin typeface="Times New Roman"/>
                <a:cs typeface="Times New Roman"/>
              </a:rPr>
              <a:t>y</a:t>
            </a:r>
            <a:r>
              <a:rPr sz="1300" spc="-5" dirty="0">
                <a:latin typeface="Times New Roman"/>
                <a:cs typeface="Times New Roman"/>
              </a:rPr>
              <a:t> </a:t>
            </a:r>
            <a:r>
              <a:rPr sz="1300" spc="-20" dirty="0">
                <a:latin typeface="Times New Roman"/>
                <a:cs typeface="Times New Roman"/>
              </a:rPr>
              <a:t>(</a:t>
            </a:r>
            <a:r>
              <a:rPr sz="1300" spc="-25" dirty="0">
                <a:latin typeface="Times New Roman"/>
                <a:cs typeface="Times New Roman"/>
              </a:rPr>
              <a:t>Au</a:t>
            </a:r>
            <a:r>
              <a:rPr sz="1300" spc="-5" dirty="0">
                <a:latin typeface="Times New Roman"/>
                <a:cs typeface="Times New Roman"/>
              </a:rPr>
              <a:t>t</a:t>
            </a:r>
            <a:r>
              <a:rPr sz="1300" spc="-25" dirty="0">
                <a:latin typeface="Times New Roman"/>
                <a:cs typeface="Times New Roman"/>
              </a:rPr>
              <a:t>on</a:t>
            </a:r>
            <a:r>
              <a:rPr sz="1300" spc="-10" dirty="0">
                <a:latin typeface="Times New Roman"/>
                <a:cs typeface="Times New Roman"/>
              </a:rPr>
              <a:t>o</a:t>
            </a:r>
            <a:r>
              <a:rPr sz="1300" spc="-30" dirty="0">
                <a:latin typeface="Times New Roman"/>
                <a:cs typeface="Times New Roman"/>
              </a:rPr>
              <a:t>m</a:t>
            </a:r>
            <a:r>
              <a:rPr sz="1300" spc="-25" dirty="0">
                <a:latin typeface="Times New Roman"/>
                <a:cs typeface="Times New Roman"/>
              </a:rPr>
              <a:t>o</a:t>
            </a:r>
            <a:r>
              <a:rPr sz="1300" spc="-10" dirty="0">
                <a:latin typeface="Times New Roman"/>
                <a:cs typeface="Times New Roman"/>
              </a:rPr>
              <a:t>u</a:t>
            </a:r>
            <a:r>
              <a:rPr sz="1300" spc="-20" dirty="0">
                <a:latin typeface="Times New Roman"/>
                <a:cs typeface="Times New Roman"/>
              </a:rPr>
              <a:t>s</a:t>
            </a:r>
            <a:r>
              <a:rPr sz="1300" spc="-5" dirty="0">
                <a:latin typeface="Times New Roman"/>
                <a:cs typeface="Times New Roman"/>
              </a:rPr>
              <a:t>)</a:t>
            </a:r>
            <a:endParaRPr sz="1300" dirty="0">
              <a:latin typeface="Times New Roman"/>
              <a:cs typeface="Times New Roman"/>
            </a:endParaRPr>
          </a:p>
        </p:txBody>
      </p:sp>
      <p:sp>
        <p:nvSpPr>
          <p:cNvPr id="7" name="object 7"/>
          <p:cNvSpPr txBox="1"/>
          <p:nvPr/>
        </p:nvSpPr>
        <p:spPr>
          <a:xfrm>
            <a:off x="477425" y="6648538"/>
            <a:ext cx="4942840" cy="1246495"/>
          </a:xfrm>
          <a:prstGeom prst="rect">
            <a:avLst/>
          </a:prstGeom>
        </p:spPr>
        <p:txBody>
          <a:bodyPr vert="horz" wrap="square" lIns="0" tIns="0" rIns="0" bIns="0" rtlCol="0">
            <a:spAutoFit/>
          </a:bodyPr>
          <a:lstStyle/>
          <a:p>
            <a:pPr marR="5080" algn="r"/>
            <a:endParaRPr lang="en-US" sz="1300" spc="-25" dirty="0">
              <a:latin typeface="Times New Roman"/>
              <a:cs typeface="Times New Roman"/>
            </a:endParaRPr>
          </a:p>
          <a:p>
            <a:pPr>
              <a:lnSpc>
                <a:spcPct val="100000"/>
              </a:lnSpc>
            </a:pPr>
            <a:endParaRPr sz="1300" dirty="0">
              <a:latin typeface="Times New Roman"/>
              <a:cs typeface="Times New Roman"/>
            </a:endParaRPr>
          </a:p>
          <a:p>
            <a:pPr>
              <a:spcBef>
                <a:spcPts val="3"/>
              </a:spcBef>
            </a:pPr>
            <a:endParaRPr lang="en-US" sz="1400" dirty="0">
              <a:latin typeface="Times New Roman"/>
              <a:cs typeface="Times New Roman"/>
            </a:endParaRPr>
          </a:p>
          <a:p>
            <a:pPr>
              <a:spcBef>
                <a:spcPts val="3"/>
              </a:spcBef>
            </a:pPr>
            <a:endParaRPr lang="en-IN" sz="1400" dirty="0">
              <a:latin typeface="Times New Roman"/>
              <a:cs typeface="Times New Roman"/>
            </a:endParaRPr>
          </a:p>
          <a:p>
            <a:pPr>
              <a:spcBef>
                <a:spcPts val="3"/>
              </a:spcBef>
            </a:pPr>
            <a:endParaRPr sz="1400" dirty="0">
              <a:latin typeface="Times New Roman"/>
              <a:cs typeface="Times New Roman"/>
            </a:endParaRPr>
          </a:p>
          <a:p>
            <a:pPr marL="12700"/>
            <a:r>
              <a:rPr sz="1300" spc="-25" dirty="0">
                <a:latin typeface="Times New Roman"/>
                <a:cs typeface="Times New Roman"/>
              </a:rPr>
              <a:t>Su</a:t>
            </a:r>
            <a:r>
              <a:rPr sz="1300" spc="-10" dirty="0">
                <a:latin typeface="Times New Roman"/>
                <a:cs typeface="Times New Roman"/>
              </a:rPr>
              <a:t>b</a:t>
            </a:r>
            <a:r>
              <a:rPr sz="1300" spc="-25" dirty="0">
                <a:latin typeface="Times New Roman"/>
                <a:cs typeface="Times New Roman"/>
              </a:rPr>
              <a:t>mit</a:t>
            </a:r>
            <a:r>
              <a:rPr sz="1300" spc="-5" dirty="0">
                <a:latin typeface="Times New Roman"/>
                <a:cs typeface="Times New Roman"/>
              </a:rPr>
              <a:t>t</a:t>
            </a:r>
            <a:r>
              <a:rPr sz="1300" spc="-25" dirty="0">
                <a:latin typeface="Times New Roman"/>
                <a:cs typeface="Times New Roman"/>
              </a:rPr>
              <a:t>e</a:t>
            </a:r>
            <a:r>
              <a:rPr sz="1300" spc="-10" dirty="0">
                <a:latin typeface="Times New Roman"/>
                <a:cs typeface="Times New Roman"/>
              </a:rPr>
              <a:t>d</a:t>
            </a:r>
            <a:r>
              <a:rPr sz="1300" spc="-90" dirty="0">
                <a:latin typeface="Times New Roman"/>
                <a:cs typeface="Times New Roman"/>
              </a:rPr>
              <a:t> </a:t>
            </a:r>
            <a:r>
              <a:rPr sz="1300" spc="-20" dirty="0">
                <a:latin typeface="Times New Roman"/>
                <a:cs typeface="Times New Roman"/>
              </a:rPr>
              <a:t>f</a:t>
            </a:r>
            <a:r>
              <a:rPr sz="1300" spc="-10" dirty="0">
                <a:latin typeface="Times New Roman"/>
                <a:cs typeface="Times New Roman"/>
              </a:rPr>
              <a:t>or</a:t>
            </a:r>
            <a:r>
              <a:rPr sz="1300" spc="-85" dirty="0">
                <a:latin typeface="Times New Roman"/>
                <a:cs typeface="Times New Roman"/>
              </a:rPr>
              <a:t> </a:t>
            </a:r>
            <a:r>
              <a:rPr sz="1300" spc="-20" dirty="0">
                <a:latin typeface="Times New Roman"/>
                <a:cs typeface="Times New Roman"/>
              </a:rPr>
              <a:t>t</a:t>
            </a:r>
            <a:r>
              <a:rPr sz="1300" spc="-10" dirty="0">
                <a:latin typeface="Times New Roman"/>
                <a:cs typeface="Times New Roman"/>
              </a:rPr>
              <a:t>he</a:t>
            </a:r>
            <a:r>
              <a:rPr sz="1300" spc="-85" dirty="0">
                <a:latin typeface="Times New Roman"/>
                <a:cs typeface="Times New Roman"/>
              </a:rPr>
              <a:t> </a:t>
            </a:r>
            <a:r>
              <a:rPr sz="1300" spc="-10" dirty="0">
                <a:latin typeface="Times New Roman"/>
                <a:cs typeface="Times New Roman"/>
              </a:rPr>
              <a:t>v</a:t>
            </a:r>
            <a:r>
              <a:rPr sz="1300" spc="-20" dirty="0">
                <a:latin typeface="Times New Roman"/>
                <a:cs typeface="Times New Roman"/>
              </a:rPr>
              <a:t>iva</a:t>
            </a:r>
            <a:r>
              <a:rPr sz="1300" spc="-5" dirty="0">
                <a:latin typeface="Times New Roman"/>
                <a:cs typeface="Times New Roman"/>
              </a:rPr>
              <a:t>-</a:t>
            </a:r>
            <a:r>
              <a:rPr sz="1300" spc="-25" dirty="0">
                <a:latin typeface="Times New Roman"/>
                <a:cs typeface="Times New Roman"/>
              </a:rPr>
              <a:t>voc</a:t>
            </a:r>
            <a:r>
              <a:rPr sz="1300" spc="-10" dirty="0">
                <a:latin typeface="Times New Roman"/>
                <a:cs typeface="Times New Roman"/>
              </a:rPr>
              <a:t>e</a:t>
            </a:r>
            <a:r>
              <a:rPr sz="1300" spc="-75" dirty="0">
                <a:latin typeface="Times New Roman"/>
                <a:cs typeface="Times New Roman"/>
              </a:rPr>
              <a:t> </a:t>
            </a:r>
            <a:r>
              <a:rPr sz="1300" spc="-25" dirty="0">
                <a:latin typeface="Times New Roman"/>
                <a:cs typeface="Times New Roman"/>
              </a:rPr>
              <a:t>ex</a:t>
            </a:r>
            <a:r>
              <a:rPr sz="1300" spc="-10" dirty="0">
                <a:latin typeface="Times New Roman"/>
                <a:cs typeface="Times New Roman"/>
              </a:rPr>
              <a:t>a</a:t>
            </a:r>
            <a:r>
              <a:rPr sz="1300" spc="-25" dirty="0">
                <a:latin typeface="Times New Roman"/>
                <a:cs typeface="Times New Roman"/>
              </a:rPr>
              <a:t>mi</a:t>
            </a:r>
            <a:r>
              <a:rPr sz="1300" spc="-10" dirty="0">
                <a:latin typeface="Times New Roman"/>
                <a:cs typeface="Times New Roman"/>
              </a:rPr>
              <a:t>n</a:t>
            </a:r>
            <a:r>
              <a:rPr sz="1300" spc="-20" dirty="0">
                <a:latin typeface="Times New Roman"/>
                <a:cs typeface="Times New Roman"/>
              </a:rPr>
              <a:t>ati</a:t>
            </a:r>
            <a:r>
              <a:rPr sz="1300" spc="-10" dirty="0">
                <a:latin typeface="Times New Roman"/>
                <a:cs typeface="Times New Roman"/>
              </a:rPr>
              <a:t>on</a:t>
            </a:r>
            <a:r>
              <a:rPr sz="1300" spc="-90" dirty="0">
                <a:latin typeface="Times New Roman"/>
                <a:cs typeface="Times New Roman"/>
              </a:rPr>
              <a:t> </a:t>
            </a:r>
            <a:r>
              <a:rPr sz="1300" spc="-25" dirty="0">
                <a:latin typeface="Times New Roman"/>
                <a:cs typeface="Times New Roman"/>
              </a:rPr>
              <a:t>he</a:t>
            </a:r>
            <a:r>
              <a:rPr sz="1300" spc="-5" dirty="0">
                <a:latin typeface="Times New Roman"/>
                <a:cs typeface="Times New Roman"/>
              </a:rPr>
              <a:t>ld</a:t>
            </a:r>
            <a:r>
              <a:rPr sz="1300" spc="-75" dirty="0">
                <a:latin typeface="Times New Roman"/>
                <a:cs typeface="Times New Roman"/>
              </a:rPr>
              <a:t> </a:t>
            </a:r>
            <a:r>
              <a:rPr sz="1300" spc="-35" dirty="0">
                <a:latin typeface="Times New Roman"/>
                <a:cs typeface="Times New Roman"/>
              </a:rPr>
              <a:t>on</a:t>
            </a:r>
            <a:r>
              <a:rPr lang="en-US" sz="1300" spc="-35" dirty="0">
                <a:latin typeface="Times New Roman"/>
                <a:cs typeface="Times New Roman"/>
              </a:rPr>
              <a:t>   </a:t>
            </a:r>
            <a:r>
              <a:rPr sz="1300" spc="-35" dirty="0">
                <a:latin typeface="Times New Roman"/>
                <a:cs typeface="Times New Roman"/>
              </a:rPr>
              <a:t>/12/2025…</a:t>
            </a:r>
            <a:endParaRPr sz="1300" dirty="0">
              <a:latin typeface="Times New Roman"/>
              <a:cs typeface="Times New Roman"/>
            </a:endParaRPr>
          </a:p>
        </p:txBody>
      </p:sp>
      <p:sp>
        <p:nvSpPr>
          <p:cNvPr id="8" name="object 8"/>
          <p:cNvSpPr txBox="1"/>
          <p:nvPr/>
        </p:nvSpPr>
        <p:spPr>
          <a:xfrm>
            <a:off x="3924185" y="4049698"/>
            <a:ext cx="996315" cy="200055"/>
          </a:xfrm>
          <a:prstGeom prst="rect">
            <a:avLst/>
          </a:prstGeom>
        </p:spPr>
        <p:txBody>
          <a:bodyPr vert="horz" wrap="square" lIns="0" tIns="0" rIns="0" bIns="0" rtlCol="0">
            <a:spAutoFit/>
          </a:bodyPr>
          <a:lstStyle/>
          <a:p>
            <a:pPr marL="12700"/>
            <a:r>
              <a:rPr sz="1300" b="1" spc="-25" dirty="0">
                <a:latin typeface="Times New Roman"/>
                <a:cs typeface="Times New Roman"/>
              </a:rPr>
              <a:t>SI</a:t>
            </a:r>
            <a:r>
              <a:rPr sz="1300" b="1" spc="-15" dirty="0">
                <a:latin typeface="Times New Roman"/>
                <a:cs typeface="Times New Roman"/>
              </a:rPr>
              <a:t>G</a:t>
            </a:r>
            <a:r>
              <a:rPr sz="1300" b="1" spc="-25" dirty="0">
                <a:latin typeface="Times New Roman"/>
                <a:cs typeface="Times New Roman"/>
              </a:rPr>
              <a:t>NA</a:t>
            </a:r>
            <a:r>
              <a:rPr sz="1300" b="1" spc="-10" dirty="0">
                <a:latin typeface="Times New Roman"/>
                <a:cs typeface="Times New Roman"/>
              </a:rPr>
              <a:t>T</a:t>
            </a:r>
            <a:r>
              <a:rPr sz="1300" b="1" spc="-25" dirty="0">
                <a:latin typeface="Times New Roman"/>
                <a:cs typeface="Times New Roman"/>
              </a:rPr>
              <a:t>U</a:t>
            </a:r>
            <a:r>
              <a:rPr sz="1300" b="1" spc="-15" dirty="0">
                <a:latin typeface="Times New Roman"/>
                <a:cs typeface="Times New Roman"/>
              </a:rPr>
              <a:t>RE</a:t>
            </a:r>
            <a:endParaRPr sz="1300">
              <a:latin typeface="Times New Roman"/>
              <a:cs typeface="Times New Roman"/>
            </a:endParaRPr>
          </a:p>
        </p:txBody>
      </p:sp>
      <p:sp>
        <p:nvSpPr>
          <p:cNvPr id="9" name="object 9"/>
          <p:cNvSpPr txBox="1"/>
          <p:nvPr/>
        </p:nvSpPr>
        <p:spPr>
          <a:xfrm>
            <a:off x="3924185" y="4410718"/>
            <a:ext cx="2458592" cy="200055"/>
          </a:xfrm>
          <a:prstGeom prst="rect">
            <a:avLst/>
          </a:prstGeom>
        </p:spPr>
        <p:txBody>
          <a:bodyPr vert="horz" wrap="square" lIns="0" tIns="0" rIns="0" bIns="0" rtlCol="0">
            <a:spAutoFit/>
          </a:bodyPr>
          <a:lstStyle/>
          <a:p>
            <a:pPr marL="12700"/>
            <a:r>
              <a:rPr sz="1300" b="1" spc="-20" dirty="0">
                <a:latin typeface="Times New Roman"/>
                <a:cs typeface="Times New Roman"/>
              </a:rPr>
              <a:t>M</a:t>
            </a:r>
            <a:r>
              <a:rPr sz="1300" b="1" spc="-5" dirty="0">
                <a:latin typeface="Times New Roman"/>
                <a:cs typeface="Times New Roman"/>
              </a:rPr>
              <a:t>r</a:t>
            </a:r>
            <a:r>
              <a:rPr sz="1300" b="1" spc="-10" dirty="0">
                <a:latin typeface="Times New Roman"/>
                <a:cs typeface="Times New Roman"/>
              </a:rPr>
              <a:t>s</a:t>
            </a:r>
            <a:r>
              <a:rPr sz="1300" b="1" spc="-5" dirty="0">
                <a:latin typeface="Times New Roman"/>
                <a:cs typeface="Times New Roman"/>
              </a:rPr>
              <a:t>.</a:t>
            </a:r>
            <a:r>
              <a:rPr sz="1300" b="1" spc="-85" dirty="0">
                <a:latin typeface="Times New Roman"/>
                <a:cs typeface="Times New Roman"/>
              </a:rPr>
              <a:t> </a:t>
            </a:r>
            <a:r>
              <a:rPr sz="1300" b="1" spc="-110" dirty="0">
                <a:latin typeface="Times New Roman"/>
                <a:cs typeface="Times New Roman"/>
              </a:rPr>
              <a:t>V</a:t>
            </a:r>
            <a:r>
              <a:rPr sz="1300" b="1" spc="-5" dirty="0">
                <a:latin typeface="Times New Roman"/>
                <a:cs typeface="Times New Roman"/>
              </a:rPr>
              <a:t>.</a:t>
            </a:r>
            <a:r>
              <a:rPr sz="1300" b="1" spc="-85" dirty="0">
                <a:latin typeface="Times New Roman"/>
                <a:cs typeface="Times New Roman"/>
              </a:rPr>
              <a:t> </a:t>
            </a:r>
            <a:r>
              <a:rPr sz="1300" b="1" spc="-95" dirty="0">
                <a:latin typeface="Times New Roman"/>
                <a:cs typeface="Times New Roman"/>
              </a:rPr>
              <a:t>KAL</a:t>
            </a:r>
            <a:r>
              <a:rPr sz="1300" b="1" spc="-110" dirty="0">
                <a:latin typeface="Times New Roman"/>
                <a:cs typeface="Times New Roman"/>
              </a:rPr>
              <a:t>P</a:t>
            </a:r>
            <a:r>
              <a:rPr sz="1300" b="1" spc="-95" dirty="0">
                <a:latin typeface="Times New Roman"/>
                <a:cs typeface="Times New Roman"/>
              </a:rPr>
              <a:t>AN</a:t>
            </a:r>
            <a:r>
              <a:rPr sz="1300" b="1" spc="125" dirty="0">
                <a:latin typeface="Times New Roman"/>
                <a:cs typeface="Times New Roman"/>
              </a:rPr>
              <a:t>A</a:t>
            </a:r>
            <a:r>
              <a:rPr sz="1300" b="1" spc="-5" dirty="0">
                <a:latin typeface="Times New Roman"/>
                <a:cs typeface="Times New Roman"/>
              </a:rPr>
              <a:t>,</a:t>
            </a:r>
            <a:r>
              <a:rPr sz="1300" b="1" spc="-65" dirty="0">
                <a:latin typeface="Times New Roman"/>
                <a:cs typeface="Times New Roman"/>
              </a:rPr>
              <a:t> </a:t>
            </a:r>
            <a:r>
              <a:rPr sz="1300" b="1" spc="-40" dirty="0">
                <a:latin typeface="Times New Roman"/>
                <a:cs typeface="Times New Roman"/>
              </a:rPr>
              <a:t>M</a:t>
            </a:r>
            <a:r>
              <a:rPr sz="1300" b="1" spc="-20" dirty="0">
                <a:latin typeface="Times New Roman"/>
                <a:cs typeface="Times New Roman"/>
              </a:rPr>
              <a:t>.</a:t>
            </a:r>
            <a:r>
              <a:rPr sz="1300" b="1" spc="-35" dirty="0">
                <a:latin typeface="Times New Roman"/>
                <a:cs typeface="Times New Roman"/>
              </a:rPr>
              <a:t>E.</a:t>
            </a:r>
            <a:r>
              <a:rPr sz="1300" b="1" spc="-5" dirty="0">
                <a:latin typeface="Times New Roman"/>
                <a:cs typeface="Times New Roman"/>
              </a:rPr>
              <a:t>,</a:t>
            </a:r>
            <a:endParaRPr sz="1300" b="1" dirty="0">
              <a:latin typeface="Times New Roman"/>
              <a:cs typeface="Times New Roman"/>
            </a:endParaRPr>
          </a:p>
        </p:txBody>
      </p:sp>
      <p:sp>
        <p:nvSpPr>
          <p:cNvPr id="10" name="object 10"/>
          <p:cNvSpPr txBox="1"/>
          <p:nvPr/>
        </p:nvSpPr>
        <p:spPr>
          <a:xfrm>
            <a:off x="3924185" y="6117881"/>
            <a:ext cx="2632075" cy="427681"/>
          </a:xfrm>
          <a:prstGeom prst="rect">
            <a:avLst/>
          </a:prstGeom>
        </p:spPr>
        <p:txBody>
          <a:bodyPr vert="horz" wrap="square" lIns="0" tIns="0" rIns="0" bIns="0" rtlCol="0">
            <a:spAutoFit/>
          </a:bodyPr>
          <a:lstStyle/>
          <a:p>
            <a:pPr marL="12700" marR="5080">
              <a:lnSpc>
                <a:spcPct val="110800"/>
              </a:lnSpc>
            </a:pPr>
            <a:r>
              <a:rPr sz="1300" spc="-25" dirty="0">
                <a:latin typeface="Times New Roman"/>
                <a:cs typeface="Times New Roman"/>
              </a:rPr>
              <a:t>K</a:t>
            </a:r>
            <a:r>
              <a:rPr sz="1300" spc="-20" dirty="0">
                <a:latin typeface="Times New Roman"/>
                <a:cs typeface="Times New Roman"/>
              </a:rPr>
              <a:t>.</a:t>
            </a:r>
            <a:r>
              <a:rPr sz="1300" spc="-25" dirty="0">
                <a:latin typeface="Times New Roman"/>
                <a:cs typeface="Times New Roman"/>
              </a:rPr>
              <a:t>R</a:t>
            </a:r>
            <a:r>
              <a:rPr sz="1300" spc="-10" dirty="0">
                <a:latin typeface="Times New Roman"/>
                <a:cs typeface="Times New Roman"/>
              </a:rPr>
              <a:t>a</a:t>
            </a:r>
            <a:r>
              <a:rPr sz="1300" spc="-30" dirty="0">
                <a:latin typeface="Times New Roman"/>
                <a:cs typeface="Times New Roman"/>
              </a:rPr>
              <a:t>m</a:t>
            </a:r>
            <a:r>
              <a:rPr sz="1300" spc="-25" dirty="0">
                <a:latin typeface="Times New Roman"/>
                <a:cs typeface="Times New Roman"/>
              </a:rPr>
              <a:t>a</a:t>
            </a:r>
            <a:r>
              <a:rPr sz="1300" spc="-10" dirty="0">
                <a:latin typeface="Times New Roman"/>
                <a:cs typeface="Times New Roman"/>
              </a:rPr>
              <a:t>k</a:t>
            </a:r>
            <a:r>
              <a:rPr sz="1300" spc="-20" dirty="0">
                <a:latin typeface="Times New Roman"/>
                <a:cs typeface="Times New Roman"/>
              </a:rPr>
              <a:t>ri</a:t>
            </a:r>
            <a:r>
              <a:rPr sz="1300" spc="-10" dirty="0">
                <a:latin typeface="Times New Roman"/>
                <a:cs typeface="Times New Roman"/>
              </a:rPr>
              <a:t>s</a:t>
            </a:r>
            <a:r>
              <a:rPr sz="1300" spc="-25" dirty="0">
                <a:latin typeface="Times New Roman"/>
                <a:cs typeface="Times New Roman"/>
              </a:rPr>
              <a:t>hna</a:t>
            </a:r>
            <a:r>
              <a:rPr sz="1300" spc="-10" dirty="0">
                <a:latin typeface="Times New Roman"/>
                <a:cs typeface="Times New Roman"/>
              </a:rPr>
              <a:t>n</a:t>
            </a:r>
            <a:r>
              <a:rPr sz="1300" spc="-75" dirty="0">
                <a:latin typeface="Times New Roman"/>
                <a:cs typeface="Times New Roman"/>
              </a:rPr>
              <a:t> </a:t>
            </a:r>
            <a:r>
              <a:rPr sz="1300" spc="-25" dirty="0">
                <a:latin typeface="Times New Roman"/>
                <a:cs typeface="Times New Roman"/>
              </a:rPr>
              <a:t>Co</a:t>
            </a:r>
            <a:r>
              <a:rPr sz="1300" spc="-5" dirty="0">
                <a:latin typeface="Times New Roman"/>
                <a:cs typeface="Times New Roman"/>
              </a:rPr>
              <a:t>l</a:t>
            </a:r>
            <a:r>
              <a:rPr sz="1300" spc="-20" dirty="0">
                <a:latin typeface="Times New Roman"/>
                <a:cs typeface="Times New Roman"/>
              </a:rPr>
              <a:t>l</a:t>
            </a:r>
            <a:r>
              <a:rPr sz="1300" spc="-10" dirty="0">
                <a:latin typeface="Times New Roman"/>
                <a:cs typeface="Times New Roman"/>
              </a:rPr>
              <a:t>e</a:t>
            </a:r>
            <a:r>
              <a:rPr sz="1300" spc="-25" dirty="0">
                <a:latin typeface="Times New Roman"/>
                <a:cs typeface="Times New Roman"/>
              </a:rPr>
              <a:t>g</a:t>
            </a:r>
            <a:r>
              <a:rPr sz="1300" spc="-10" dirty="0">
                <a:latin typeface="Times New Roman"/>
                <a:cs typeface="Times New Roman"/>
              </a:rPr>
              <a:t>e</a:t>
            </a:r>
            <a:r>
              <a:rPr sz="1300" spc="-100" dirty="0">
                <a:latin typeface="Times New Roman"/>
                <a:cs typeface="Times New Roman"/>
              </a:rPr>
              <a:t> </a:t>
            </a:r>
            <a:r>
              <a:rPr sz="1300" spc="-25" dirty="0">
                <a:latin typeface="Times New Roman"/>
                <a:cs typeface="Times New Roman"/>
              </a:rPr>
              <a:t>o</a:t>
            </a:r>
            <a:r>
              <a:rPr sz="1300" spc="-5" dirty="0">
                <a:latin typeface="Times New Roman"/>
                <a:cs typeface="Times New Roman"/>
              </a:rPr>
              <a:t>f</a:t>
            </a:r>
            <a:r>
              <a:rPr sz="1300" spc="-85" dirty="0">
                <a:latin typeface="Times New Roman"/>
                <a:cs typeface="Times New Roman"/>
              </a:rPr>
              <a:t> </a:t>
            </a:r>
            <a:r>
              <a:rPr sz="1300" spc="-10" dirty="0">
                <a:latin typeface="Times New Roman"/>
                <a:cs typeface="Times New Roman"/>
              </a:rPr>
              <a:t>T</a:t>
            </a:r>
            <a:r>
              <a:rPr sz="1300" spc="-25" dirty="0">
                <a:latin typeface="Times New Roman"/>
                <a:cs typeface="Times New Roman"/>
              </a:rPr>
              <a:t>ec</a:t>
            </a:r>
            <a:r>
              <a:rPr sz="1300" spc="-10" dirty="0">
                <a:latin typeface="Times New Roman"/>
                <a:cs typeface="Times New Roman"/>
              </a:rPr>
              <a:t>h</a:t>
            </a:r>
            <a:r>
              <a:rPr sz="1300" spc="-25" dirty="0">
                <a:latin typeface="Times New Roman"/>
                <a:cs typeface="Times New Roman"/>
              </a:rPr>
              <a:t>no</a:t>
            </a:r>
            <a:r>
              <a:rPr sz="1300" spc="-20" dirty="0">
                <a:latin typeface="Times New Roman"/>
                <a:cs typeface="Times New Roman"/>
              </a:rPr>
              <a:t>l</a:t>
            </a:r>
            <a:r>
              <a:rPr sz="1300" spc="-10" dirty="0">
                <a:latin typeface="Times New Roman"/>
                <a:cs typeface="Times New Roman"/>
              </a:rPr>
              <a:t>o</a:t>
            </a:r>
            <a:r>
              <a:rPr sz="1300" spc="-25" dirty="0">
                <a:latin typeface="Times New Roman"/>
                <a:cs typeface="Times New Roman"/>
              </a:rPr>
              <a:t>g</a:t>
            </a:r>
            <a:r>
              <a:rPr sz="1300" spc="-10" dirty="0">
                <a:latin typeface="Times New Roman"/>
                <a:cs typeface="Times New Roman"/>
              </a:rPr>
              <a:t>y</a:t>
            </a:r>
            <a:r>
              <a:rPr sz="1300" spc="-5" dirty="0">
                <a:latin typeface="Times New Roman"/>
                <a:cs typeface="Times New Roman"/>
              </a:rPr>
              <a:t> </a:t>
            </a:r>
            <a:r>
              <a:rPr sz="1300" spc="-20" dirty="0">
                <a:latin typeface="Times New Roman"/>
                <a:cs typeface="Times New Roman"/>
              </a:rPr>
              <a:t>(</a:t>
            </a:r>
            <a:r>
              <a:rPr sz="1300" spc="-25" dirty="0">
                <a:latin typeface="Times New Roman"/>
                <a:cs typeface="Times New Roman"/>
              </a:rPr>
              <a:t>Au</a:t>
            </a:r>
            <a:r>
              <a:rPr sz="1300" spc="-5" dirty="0">
                <a:latin typeface="Times New Roman"/>
                <a:cs typeface="Times New Roman"/>
              </a:rPr>
              <a:t>t</a:t>
            </a:r>
            <a:r>
              <a:rPr sz="1300" spc="-25" dirty="0">
                <a:latin typeface="Times New Roman"/>
                <a:cs typeface="Times New Roman"/>
              </a:rPr>
              <a:t>on</a:t>
            </a:r>
            <a:r>
              <a:rPr sz="1300" spc="-10" dirty="0">
                <a:latin typeface="Times New Roman"/>
                <a:cs typeface="Times New Roman"/>
              </a:rPr>
              <a:t>o</a:t>
            </a:r>
            <a:r>
              <a:rPr sz="1300" spc="-30" dirty="0">
                <a:latin typeface="Times New Roman"/>
                <a:cs typeface="Times New Roman"/>
              </a:rPr>
              <a:t>m</a:t>
            </a:r>
            <a:r>
              <a:rPr sz="1300" spc="-25" dirty="0">
                <a:latin typeface="Times New Roman"/>
                <a:cs typeface="Times New Roman"/>
              </a:rPr>
              <a:t>o</a:t>
            </a:r>
            <a:r>
              <a:rPr sz="1300" spc="-10" dirty="0">
                <a:latin typeface="Times New Roman"/>
                <a:cs typeface="Times New Roman"/>
              </a:rPr>
              <a:t>u</a:t>
            </a:r>
            <a:r>
              <a:rPr sz="1300" spc="-20" dirty="0">
                <a:latin typeface="Times New Roman"/>
                <a:cs typeface="Times New Roman"/>
              </a:rPr>
              <a:t>s</a:t>
            </a:r>
            <a:r>
              <a:rPr sz="1300" spc="-5" dirty="0">
                <a:latin typeface="Times New Roman"/>
                <a:cs typeface="Times New Roman"/>
              </a:rPr>
              <a:t>)</a:t>
            </a:r>
            <a:endParaRPr sz="1300" dirty="0">
              <a:latin typeface="Times New Roman"/>
              <a:cs typeface="Times New Roman"/>
            </a:endParaRPr>
          </a:p>
        </p:txBody>
      </p:sp>
      <p:sp>
        <p:nvSpPr>
          <p:cNvPr id="11" name="object 11"/>
          <p:cNvSpPr txBox="1"/>
          <p:nvPr/>
        </p:nvSpPr>
        <p:spPr>
          <a:xfrm>
            <a:off x="616523" y="8941239"/>
            <a:ext cx="1814830" cy="200055"/>
          </a:xfrm>
          <a:prstGeom prst="rect">
            <a:avLst/>
          </a:prstGeom>
        </p:spPr>
        <p:txBody>
          <a:bodyPr vert="horz" wrap="square" lIns="0" tIns="0" rIns="0" bIns="0" rtlCol="0">
            <a:spAutoFit/>
          </a:bodyPr>
          <a:lstStyle/>
          <a:p>
            <a:pPr marL="12700"/>
            <a:r>
              <a:rPr sz="1300" b="1" spc="-45" dirty="0">
                <a:latin typeface="Times New Roman"/>
                <a:cs typeface="Times New Roman"/>
              </a:rPr>
              <a:t>I</a:t>
            </a:r>
            <a:r>
              <a:rPr sz="1300" b="1" spc="-35" dirty="0">
                <a:latin typeface="Times New Roman"/>
                <a:cs typeface="Times New Roman"/>
              </a:rPr>
              <a:t>NTE</a:t>
            </a:r>
            <a:r>
              <a:rPr sz="1300" b="1" spc="-50" dirty="0">
                <a:latin typeface="Times New Roman"/>
                <a:cs typeface="Times New Roman"/>
              </a:rPr>
              <a:t>R</a:t>
            </a:r>
            <a:r>
              <a:rPr sz="1300" b="1" spc="-35" dirty="0">
                <a:latin typeface="Times New Roman"/>
                <a:cs typeface="Times New Roman"/>
              </a:rPr>
              <a:t>NA</a:t>
            </a:r>
            <a:r>
              <a:rPr sz="1300" b="1" spc="-10" dirty="0">
                <a:latin typeface="Times New Roman"/>
                <a:cs typeface="Times New Roman"/>
              </a:rPr>
              <a:t>L</a:t>
            </a:r>
            <a:r>
              <a:rPr sz="1300" b="1" spc="-40" dirty="0">
                <a:latin typeface="Times New Roman"/>
                <a:cs typeface="Times New Roman"/>
              </a:rPr>
              <a:t> </a:t>
            </a:r>
            <a:r>
              <a:rPr sz="1300" b="1" spc="-25" dirty="0">
                <a:latin typeface="Times New Roman"/>
                <a:cs typeface="Times New Roman"/>
              </a:rPr>
              <a:t>E</a:t>
            </a:r>
            <a:r>
              <a:rPr sz="1300" b="1" spc="-15" dirty="0">
                <a:latin typeface="Times New Roman"/>
                <a:cs typeface="Times New Roman"/>
              </a:rPr>
              <a:t>X</a:t>
            </a:r>
            <a:r>
              <a:rPr sz="1300" b="1" spc="-25" dirty="0">
                <a:latin typeface="Times New Roman"/>
                <a:cs typeface="Times New Roman"/>
              </a:rPr>
              <a:t>A</a:t>
            </a:r>
            <a:r>
              <a:rPr sz="1300" b="1" spc="-10" dirty="0">
                <a:latin typeface="Times New Roman"/>
                <a:cs typeface="Times New Roman"/>
              </a:rPr>
              <a:t>MI</a:t>
            </a:r>
            <a:r>
              <a:rPr sz="1300" b="1" spc="-25" dirty="0">
                <a:latin typeface="Times New Roman"/>
                <a:cs typeface="Times New Roman"/>
              </a:rPr>
              <a:t>NE</a:t>
            </a:r>
            <a:r>
              <a:rPr sz="1300" b="1" spc="-10" dirty="0">
                <a:latin typeface="Times New Roman"/>
                <a:cs typeface="Times New Roman"/>
              </a:rPr>
              <a:t>R</a:t>
            </a:r>
            <a:endParaRPr sz="1300">
              <a:latin typeface="Times New Roman"/>
              <a:cs typeface="Times New Roman"/>
            </a:endParaRPr>
          </a:p>
        </p:txBody>
      </p:sp>
      <p:sp>
        <p:nvSpPr>
          <p:cNvPr id="12" name="object 12"/>
          <p:cNvSpPr txBox="1"/>
          <p:nvPr/>
        </p:nvSpPr>
        <p:spPr>
          <a:xfrm>
            <a:off x="4521592" y="8941239"/>
            <a:ext cx="1861185" cy="200055"/>
          </a:xfrm>
          <a:prstGeom prst="rect">
            <a:avLst/>
          </a:prstGeom>
        </p:spPr>
        <p:txBody>
          <a:bodyPr vert="horz" wrap="square" lIns="0" tIns="0" rIns="0" bIns="0" rtlCol="0">
            <a:spAutoFit/>
          </a:bodyPr>
          <a:lstStyle/>
          <a:p>
            <a:pPr marL="12700"/>
            <a:r>
              <a:rPr sz="1300" b="1" spc="-35" dirty="0">
                <a:latin typeface="Times New Roman"/>
                <a:cs typeface="Times New Roman"/>
              </a:rPr>
              <a:t>E</a:t>
            </a:r>
            <a:r>
              <a:rPr sz="1300" b="1" spc="-50" dirty="0">
                <a:latin typeface="Times New Roman"/>
                <a:cs typeface="Times New Roman"/>
              </a:rPr>
              <a:t>X</a:t>
            </a:r>
            <a:r>
              <a:rPr sz="1300" b="1" spc="-35" dirty="0">
                <a:latin typeface="Times New Roman"/>
                <a:cs typeface="Times New Roman"/>
              </a:rPr>
              <a:t>TER</a:t>
            </a:r>
            <a:r>
              <a:rPr sz="1300" b="1" spc="-50" dirty="0">
                <a:latin typeface="Times New Roman"/>
                <a:cs typeface="Times New Roman"/>
              </a:rPr>
              <a:t>N</a:t>
            </a:r>
            <a:r>
              <a:rPr sz="1300" b="1" spc="-35" dirty="0">
                <a:latin typeface="Times New Roman"/>
                <a:cs typeface="Times New Roman"/>
              </a:rPr>
              <a:t>A</a:t>
            </a:r>
            <a:r>
              <a:rPr sz="1300" b="1" spc="-10" dirty="0">
                <a:latin typeface="Times New Roman"/>
                <a:cs typeface="Times New Roman"/>
              </a:rPr>
              <a:t>L</a:t>
            </a:r>
            <a:r>
              <a:rPr sz="1300" b="1" spc="-35" dirty="0">
                <a:latin typeface="Times New Roman"/>
                <a:cs typeface="Times New Roman"/>
              </a:rPr>
              <a:t> </a:t>
            </a:r>
            <a:r>
              <a:rPr sz="1300" b="1" spc="-10" dirty="0">
                <a:latin typeface="Times New Roman"/>
                <a:cs typeface="Times New Roman"/>
              </a:rPr>
              <a:t>E</a:t>
            </a:r>
            <a:r>
              <a:rPr sz="1300" b="1" spc="-25" dirty="0">
                <a:latin typeface="Times New Roman"/>
                <a:cs typeface="Times New Roman"/>
              </a:rPr>
              <a:t>XA</a:t>
            </a:r>
            <a:r>
              <a:rPr sz="1300" b="1" spc="-10" dirty="0">
                <a:latin typeface="Times New Roman"/>
                <a:cs typeface="Times New Roman"/>
              </a:rPr>
              <a:t>MI</a:t>
            </a:r>
            <a:r>
              <a:rPr sz="1300" b="1" spc="-25" dirty="0">
                <a:latin typeface="Times New Roman"/>
                <a:cs typeface="Times New Roman"/>
              </a:rPr>
              <a:t>NE</a:t>
            </a:r>
            <a:r>
              <a:rPr sz="1300" b="1" spc="-10" dirty="0">
                <a:latin typeface="Times New Roman"/>
                <a:cs typeface="Times New Roman"/>
              </a:rPr>
              <a:t>R</a:t>
            </a:r>
            <a:endParaRPr sz="1300">
              <a:latin typeface="Times New Roman"/>
              <a:cs typeface="Times New Roman"/>
            </a:endParaRPr>
          </a:p>
        </p:txBody>
      </p:sp>
      <p:sp>
        <p:nvSpPr>
          <p:cNvPr id="15" name="object 8">
            <a:extLst>
              <a:ext uri="{FF2B5EF4-FFF2-40B4-BE49-F238E27FC236}">
                <a16:creationId xmlns:a16="http://schemas.microsoft.com/office/drawing/2014/main" id="{E5AB6744-489B-2C15-FC62-CAA095B700DA}"/>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sz="1100" dirty="0" err="1">
                <a:latin typeface="Times New Roman"/>
                <a:cs typeface="Times New Roman"/>
              </a:rPr>
              <a:t>i</a:t>
            </a:r>
            <a:r>
              <a:rPr lang="en-IN" sz="1100" dirty="0" err="1">
                <a:latin typeface="Times New Roman"/>
                <a:cs typeface="Times New Roman"/>
              </a:rPr>
              <a:t>i</a:t>
            </a:r>
            <a:endParaRPr sz="1100" dirty="0">
              <a:latin typeface="Times New Roman"/>
              <a:cs typeface="Times New Roman"/>
            </a:endParaRPr>
          </a:p>
        </p:txBody>
      </p:sp>
      <p:sp>
        <p:nvSpPr>
          <p:cNvPr id="14" name="TextBox 13">
            <a:extLst>
              <a:ext uri="{FF2B5EF4-FFF2-40B4-BE49-F238E27FC236}">
                <a16:creationId xmlns:a16="http://schemas.microsoft.com/office/drawing/2014/main" id="{2685575C-A669-F079-66E8-051E604DD48D}"/>
              </a:ext>
            </a:extLst>
          </p:cNvPr>
          <p:cNvSpPr txBox="1"/>
          <p:nvPr/>
        </p:nvSpPr>
        <p:spPr>
          <a:xfrm>
            <a:off x="429523" y="6740158"/>
            <a:ext cx="3429000" cy="292388"/>
          </a:xfrm>
          <a:prstGeom prst="rect">
            <a:avLst/>
          </a:prstGeom>
          <a:noFill/>
        </p:spPr>
        <p:txBody>
          <a:bodyPr wrap="square">
            <a:spAutoFit/>
          </a:bodyPr>
          <a:lstStyle/>
          <a:p>
            <a:r>
              <a:rPr lang="en-IN" sz="1300" spc="-25" dirty="0" err="1">
                <a:latin typeface="Times New Roman"/>
                <a:cs typeface="Times New Roman"/>
              </a:rPr>
              <a:t>Sam</a:t>
            </a:r>
            <a:r>
              <a:rPr lang="en-IN" sz="1300" spc="-10" dirty="0" err="1">
                <a:latin typeface="Times New Roman"/>
                <a:cs typeface="Times New Roman"/>
              </a:rPr>
              <a:t>a</a:t>
            </a:r>
            <a:r>
              <a:rPr lang="en-IN" sz="1300" spc="-25" dirty="0" err="1">
                <a:latin typeface="Times New Roman"/>
                <a:cs typeface="Times New Roman"/>
              </a:rPr>
              <a:t>ya</a:t>
            </a:r>
            <a:r>
              <a:rPr lang="en-IN" sz="1300" spc="-10" dirty="0" err="1">
                <a:latin typeface="Times New Roman"/>
                <a:cs typeface="Times New Roman"/>
              </a:rPr>
              <a:t>p</a:t>
            </a:r>
            <a:r>
              <a:rPr lang="en-IN" sz="1300" spc="-25" dirty="0" err="1">
                <a:latin typeface="Times New Roman"/>
                <a:cs typeface="Times New Roman"/>
              </a:rPr>
              <a:t>ur</a:t>
            </a:r>
            <a:r>
              <a:rPr lang="en-IN" sz="1300" spc="-10" dirty="0" err="1">
                <a:latin typeface="Times New Roman"/>
                <a:cs typeface="Times New Roman"/>
              </a:rPr>
              <a:t>a</a:t>
            </a:r>
            <a:r>
              <a:rPr lang="en-IN" sz="1300" spc="-30" dirty="0" err="1">
                <a:latin typeface="Times New Roman"/>
                <a:cs typeface="Times New Roman"/>
              </a:rPr>
              <a:t>m</a:t>
            </a:r>
            <a:r>
              <a:rPr lang="en-IN" sz="1300" spc="-25" dirty="0">
                <a:latin typeface="Times New Roman"/>
                <a:cs typeface="Times New Roman"/>
              </a:rPr>
              <a:t>–</a:t>
            </a:r>
            <a:r>
              <a:rPr lang="en-IN" sz="1300" spc="-10" dirty="0">
                <a:latin typeface="Times New Roman"/>
                <a:cs typeface="Times New Roman"/>
              </a:rPr>
              <a:t>6</a:t>
            </a:r>
            <a:r>
              <a:rPr lang="en-IN" sz="1300" spc="-25" dirty="0">
                <a:latin typeface="Times New Roman"/>
                <a:cs typeface="Times New Roman"/>
              </a:rPr>
              <a:t>21</a:t>
            </a:r>
            <a:r>
              <a:rPr lang="en-IN" sz="1300" spc="-10" dirty="0">
                <a:latin typeface="Times New Roman"/>
                <a:cs typeface="Times New Roman"/>
              </a:rPr>
              <a:t>1</a:t>
            </a:r>
            <a:r>
              <a:rPr lang="en-IN" sz="1300" spc="-25" dirty="0">
                <a:latin typeface="Times New Roman"/>
                <a:cs typeface="Times New Roman"/>
              </a:rPr>
              <a:t>12</a:t>
            </a:r>
            <a:r>
              <a:rPr lang="en-IN" sz="1300" spc="-5" dirty="0">
                <a:latin typeface="Times New Roman"/>
                <a:cs typeface="Times New Roman"/>
              </a:rPr>
              <a:t>.</a:t>
            </a:r>
            <a:endParaRPr lang="en-IN" sz="1300" dirty="0"/>
          </a:p>
        </p:txBody>
      </p:sp>
      <p:sp>
        <p:nvSpPr>
          <p:cNvPr id="16" name="TextBox 15">
            <a:extLst>
              <a:ext uri="{FF2B5EF4-FFF2-40B4-BE49-F238E27FC236}">
                <a16:creationId xmlns:a16="http://schemas.microsoft.com/office/drawing/2014/main" id="{8873947C-E5D6-BBF2-E188-779E6DC305E4}"/>
              </a:ext>
            </a:extLst>
          </p:cNvPr>
          <p:cNvSpPr txBox="1"/>
          <p:nvPr/>
        </p:nvSpPr>
        <p:spPr>
          <a:xfrm>
            <a:off x="3854665" y="6740158"/>
            <a:ext cx="3429000" cy="292388"/>
          </a:xfrm>
          <a:prstGeom prst="rect">
            <a:avLst/>
          </a:prstGeom>
          <a:noFill/>
        </p:spPr>
        <p:txBody>
          <a:bodyPr wrap="square">
            <a:spAutoFit/>
          </a:bodyPr>
          <a:lstStyle/>
          <a:p>
            <a:r>
              <a:rPr lang="en-IN" sz="1300" spc="-25" dirty="0" err="1">
                <a:latin typeface="Times New Roman"/>
                <a:cs typeface="Times New Roman"/>
              </a:rPr>
              <a:t>Sam</a:t>
            </a:r>
            <a:r>
              <a:rPr lang="en-IN" sz="1300" spc="-10" dirty="0" err="1">
                <a:latin typeface="Times New Roman"/>
                <a:cs typeface="Times New Roman"/>
              </a:rPr>
              <a:t>a</a:t>
            </a:r>
            <a:r>
              <a:rPr lang="en-IN" sz="1300" spc="-25" dirty="0" err="1">
                <a:latin typeface="Times New Roman"/>
                <a:cs typeface="Times New Roman"/>
              </a:rPr>
              <a:t>ya</a:t>
            </a:r>
            <a:r>
              <a:rPr lang="en-IN" sz="1300" spc="-10" dirty="0" err="1">
                <a:latin typeface="Times New Roman"/>
                <a:cs typeface="Times New Roman"/>
              </a:rPr>
              <a:t>p</a:t>
            </a:r>
            <a:r>
              <a:rPr lang="en-IN" sz="1300" spc="-25" dirty="0" err="1">
                <a:latin typeface="Times New Roman"/>
                <a:cs typeface="Times New Roman"/>
              </a:rPr>
              <a:t>ur</a:t>
            </a:r>
            <a:r>
              <a:rPr lang="en-IN" sz="1300" spc="-10" dirty="0" err="1">
                <a:latin typeface="Times New Roman"/>
                <a:cs typeface="Times New Roman"/>
              </a:rPr>
              <a:t>a</a:t>
            </a:r>
            <a:r>
              <a:rPr lang="en-IN" sz="1300" spc="-30" dirty="0" err="1">
                <a:latin typeface="Times New Roman"/>
                <a:cs typeface="Times New Roman"/>
              </a:rPr>
              <a:t>m</a:t>
            </a:r>
            <a:r>
              <a:rPr lang="en-IN" sz="1300" spc="-25" dirty="0">
                <a:latin typeface="Times New Roman"/>
                <a:cs typeface="Times New Roman"/>
              </a:rPr>
              <a:t>–</a:t>
            </a:r>
            <a:r>
              <a:rPr lang="en-IN" sz="1300" spc="-10" dirty="0">
                <a:latin typeface="Times New Roman"/>
                <a:cs typeface="Times New Roman"/>
              </a:rPr>
              <a:t>6</a:t>
            </a:r>
            <a:r>
              <a:rPr lang="en-IN" sz="1300" spc="-25" dirty="0">
                <a:latin typeface="Times New Roman"/>
                <a:cs typeface="Times New Roman"/>
              </a:rPr>
              <a:t>21</a:t>
            </a:r>
            <a:r>
              <a:rPr lang="en-IN" sz="1300" spc="-10" dirty="0">
                <a:latin typeface="Times New Roman"/>
                <a:cs typeface="Times New Roman"/>
              </a:rPr>
              <a:t>1</a:t>
            </a:r>
            <a:r>
              <a:rPr lang="en-IN" sz="1300" spc="-25" dirty="0">
                <a:latin typeface="Times New Roman"/>
                <a:cs typeface="Times New Roman"/>
              </a:rPr>
              <a:t>12</a:t>
            </a:r>
            <a:r>
              <a:rPr lang="en-IN" sz="1300" spc="-5" dirty="0">
                <a:latin typeface="Times New Roman"/>
                <a:cs typeface="Times New Roman"/>
              </a:rPr>
              <a:t>.</a:t>
            </a:r>
            <a:endParaRPr lang="en-IN" sz="1300" dirty="0"/>
          </a:p>
        </p:txBody>
      </p:sp>
      <p:sp>
        <p:nvSpPr>
          <p:cNvPr id="17" name="TextBox 16">
            <a:extLst>
              <a:ext uri="{FF2B5EF4-FFF2-40B4-BE49-F238E27FC236}">
                <a16:creationId xmlns:a16="http://schemas.microsoft.com/office/drawing/2014/main" id="{B8E5C7E7-59D7-F647-9EAC-9A96315A4B51}"/>
              </a:ext>
            </a:extLst>
          </p:cNvPr>
          <p:cNvSpPr txBox="1"/>
          <p:nvPr/>
        </p:nvSpPr>
        <p:spPr>
          <a:xfrm>
            <a:off x="429523" y="4730732"/>
            <a:ext cx="3677920" cy="281103"/>
          </a:xfrm>
          <a:prstGeom prst="rect">
            <a:avLst/>
          </a:prstGeom>
          <a:noFill/>
        </p:spPr>
        <p:txBody>
          <a:bodyPr wrap="square">
            <a:spAutoFit/>
          </a:bodyPr>
          <a:lstStyle/>
          <a:p>
            <a:pPr marL="12700">
              <a:lnSpc>
                <a:spcPts val="1385"/>
              </a:lnSpc>
              <a:spcBef>
                <a:spcPts val="145"/>
              </a:spcBef>
            </a:pPr>
            <a:r>
              <a:rPr lang="en-IN" sz="1300" b="1" spc="-25" dirty="0">
                <a:latin typeface="Times New Roman"/>
                <a:cs typeface="Times New Roman"/>
              </a:rPr>
              <a:t>HE</a:t>
            </a:r>
            <a:r>
              <a:rPr lang="en-IN" sz="1300" b="1" spc="-15" dirty="0">
                <a:latin typeface="Times New Roman"/>
                <a:cs typeface="Times New Roman"/>
              </a:rPr>
              <a:t>A</a:t>
            </a:r>
            <a:r>
              <a:rPr lang="en-IN" sz="1300" b="1" spc="-10" dirty="0">
                <a:latin typeface="Times New Roman"/>
                <a:cs typeface="Times New Roman"/>
              </a:rPr>
              <a:t>D</a:t>
            </a:r>
            <a:r>
              <a:rPr lang="en-IN" sz="1300" b="1" spc="-65" dirty="0">
                <a:latin typeface="Times New Roman"/>
                <a:cs typeface="Times New Roman"/>
              </a:rPr>
              <a:t> </a:t>
            </a:r>
            <a:r>
              <a:rPr lang="en-IN" sz="1300" b="1" spc="-30" dirty="0">
                <a:latin typeface="Times New Roman"/>
                <a:cs typeface="Times New Roman"/>
              </a:rPr>
              <a:t>O</a:t>
            </a:r>
            <a:r>
              <a:rPr lang="en-IN" sz="1300" b="1" spc="-10" dirty="0">
                <a:latin typeface="Times New Roman"/>
                <a:cs typeface="Times New Roman"/>
              </a:rPr>
              <a:t>F</a:t>
            </a:r>
            <a:r>
              <a:rPr lang="en-IN" sz="1300" b="1" spc="-85" dirty="0">
                <a:latin typeface="Times New Roman"/>
                <a:cs typeface="Times New Roman"/>
              </a:rPr>
              <a:t> </a:t>
            </a:r>
            <a:r>
              <a:rPr lang="en-IN" sz="1300" b="1" spc="-10" dirty="0">
                <a:latin typeface="Times New Roman"/>
                <a:cs typeface="Times New Roman"/>
              </a:rPr>
              <a:t>T</a:t>
            </a:r>
            <a:r>
              <a:rPr lang="en-IN" sz="1300" b="1" spc="-30" dirty="0">
                <a:latin typeface="Times New Roman"/>
                <a:cs typeface="Times New Roman"/>
              </a:rPr>
              <a:t>H</a:t>
            </a:r>
            <a:r>
              <a:rPr lang="en-IN" sz="1300" b="1" spc="-10" dirty="0">
                <a:latin typeface="Times New Roman"/>
                <a:cs typeface="Times New Roman"/>
              </a:rPr>
              <a:t>E</a:t>
            </a:r>
            <a:r>
              <a:rPr lang="en-IN" sz="1300" b="1" spc="-75" dirty="0">
                <a:latin typeface="Times New Roman"/>
                <a:cs typeface="Times New Roman"/>
              </a:rPr>
              <a:t> </a:t>
            </a:r>
            <a:r>
              <a:rPr lang="en-IN" sz="1300" b="1" spc="-15" dirty="0">
                <a:latin typeface="Times New Roman"/>
                <a:cs typeface="Times New Roman"/>
              </a:rPr>
              <a:t>D</a:t>
            </a:r>
            <a:r>
              <a:rPr lang="en-IN" sz="1300" b="1" spc="-25" dirty="0">
                <a:latin typeface="Times New Roman"/>
                <a:cs typeface="Times New Roman"/>
              </a:rPr>
              <a:t>E</a:t>
            </a:r>
            <a:r>
              <a:rPr lang="en-IN" sz="1300" b="1" spc="-10" dirty="0">
                <a:latin typeface="Times New Roman"/>
                <a:cs typeface="Times New Roman"/>
              </a:rPr>
              <a:t>P</a:t>
            </a:r>
            <a:r>
              <a:rPr lang="en-IN" sz="1300" b="1" spc="-25" dirty="0">
                <a:latin typeface="Times New Roman"/>
                <a:cs typeface="Times New Roman"/>
              </a:rPr>
              <a:t>AR</a:t>
            </a:r>
            <a:r>
              <a:rPr lang="en-IN" sz="1300" b="1" spc="-10" dirty="0">
                <a:latin typeface="Times New Roman"/>
                <a:cs typeface="Times New Roman"/>
              </a:rPr>
              <a:t>T</a:t>
            </a:r>
            <a:r>
              <a:rPr lang="en-IN" sz="1300" b="1" spc="-30" dirty="0">
                <a:latin typeface="Times New Roman"/>
                <a:cs typeface="Times New Roman"/>
              </a:rPr>
              <a:t>M</a:t>
            </a:r>
            <a:r>
              <a:rPr lang="en-IN" sz="1300" b="1" spc="-10" dirty="0">
                <a:latin typeface="Times New Roman"/>
                <a:cs typeface="Times New Roman"/>
              </a:rPr>
              <a:t>E</a:t>
            </a:r>
            <a:r>
              <a:rPr lang="en-IN" sz="1300" b="1" spc="-25" dirty="0">
                <a:latin typeface="Times New Roman"/>
                <a:cs typeface="Times New Roman"/>
              </a:rPr>
              <a:t>N</a:t>
            </a:r>
            <a:r>
              <a:rPr lang="en-IN" sz="1300" b="1" spc="-10" dirty="0">
                <a:latin typeface="Times New Roman"/>
                <a:cs typeface="Times New Roman"/>
              </a:rPr>
              <a:t>T</a:t>
            </a:r>
            <a:endParaRPr lang="en-IN" sz="1300" dirty="0">
              <a:latin typeface="Times New Roman"/>
              <a:cs typeface="Times New Roman"/>
            </a:endParaRPr>
          </a:p>
        </p:txBody>
      </p:sp>
      <p:sp>
        <p:nvSpPr>
          <p:cNvPr id="19" name="TextBox 18">
            <a:extLst>
              <a:ext uri="{FF2B5EF4-FFF2-40B4-BE49-F238E27FC236}">
                <a16:creationId xmlns:a16="http://schemas.microsoft.com/office/drawing/2014/main" id="{04803B42-E0B6-6AC6-0E4E-93341B05C8F6}"/>
              </a:ext>
            </a:extLst>
          </p:cNvPr>
          <p:cNvSpPr txBox="1"/>
          <p:nvPr/>
        </p:nvSpPr>
        <p:spPr>
          <a:xfrm>
            <a:off x="430793" y="5086698"/>
            <a:ext cx="3675380" cy="281103"/>
          </a:xfrm>
          <a:prstGeom prst="rect">
            <a:avLst/>
          </a:prstGeom>
          <a:noFill/>
        </p:spPr>
        <p:txBody>
          <a:bodyPr wrap="square">
            <a:spAutoFit/>
          </a:bodyPr>
          <a:lstStyle/>
          <a:p>
            <a:pPr marL="12700">
              <a:lnSpc>
                <a:spcPts val="1385"/>
              </a:lnSpc>
              <a:spcBef>
                <a:spcPts val="145"/>
              </a:spcBef>
            </a:pPr>
            <a:r>
              <a:rPr lang="en-IN" sz="1300" spc="-25" dirty="0">
                <a:latin typeface="Times New Roman"/>
                <a:cs typeface="Times New Roman"/>
              </a:rPr>
              <a:t>PR</a:t>
            </a:r>
            <a:r>
              <a:rPr lang="en-IN" sz="1300" spc="-15" dirty="0">
                <a:latin typeface="Times New Roman"/>
                <a:cs typeface="Times New Roman"/>
              </a:rPr>
              <a:t>O</a:t>
            </a:r>
            <a:r>
              <a:rPr lang="en-IN" sz="1300" spc="-25" dirty="0">
                <a:latin typeface="Times New Roman"/>
                <a:cs typeface="Times New Roman"/>
              </a:rPr>
              <a:t>FE</a:t>
            </a:r>
            <a:r>
              <a:rPr lang="en-IN" sz="1300" spc="-15" dirty="0">
                <a:latin typeface="Times New Roman"/>
                <a:cs typeface="Times New Roman"/>
              </a:rPr>
              <a:t>S</a:t>
            </a:r>
            <a:r>
              <a:rPr lang="en-IN" sz="1300" spc="-25" dirty="0">
                <a:latin typeface="Times New Roman"/>
                <a:cs typeface="Times New Roman"/>
              </a:rPr>
              <a:t>S</a:t>
            </a:r>
            <a:r>
              <a:rPr lang="en-IN" sz="1300" spc="-15" dirty="0">
                <a:latin typeface="Times New Roman"/>
                <a:cs typeface="Times New Roman"/>
              </a:rPr>
              <a:t>OR</a:t>
            </a:r>
            <a:endParaRPr lang="en-IN" sz="1300" dirty="0">
              <a:latin typeface="Times New Roman"/>
              <a:cs typeface="Times New Roman"/>
            </a:endParaRPr>
          </a:p>
        </p:txBody>
      </p:sp>
      <p:sp>
        <p:nvSpPr>
          <p:cNvPr id="21" name="TextBox 20">
            <a:extLst>
              <a:ext uri="{FF2B5EF4-FFF2-40B4-BE49-F238E27FC236}">
                <a16:creationId xmlns:a16="http://schemas.microsoft.com/office/drawing/2014/main" id="{2596B2C2-8784-E5FE-024A-AAF0453EC09D}"/>
              </a:ext>
            </a:extLst>
          </p:cNvPr>
          <p:cNvSpPr txBox="1"/>
          <p:nvPr/>
        </p:nvSpPr>
        <p:spPr>
          <a:xfrm>
            <a:off x="429461" y="5449991"/>
            <a:ext cx="3675380" cy="292388"/>
          </a:xfrm>
          <a:prstGeom prst="rect">
            <a:avLst/>
          </a:prstGeom>
          <a:noFill/>
        </p:spPr>
        <p:txBody>
          <a:bodyPr wrap="square">
            <a:spAutoFit/>
          </a:bodyPr>
          <a:lstStyle/>
          <a:p>
            <a:pPr marL="12700">
              <a:spcBef>
                <a:spcPts val="145"/>
              </a:spcBef>
            </a:pPr>
            <a:r>
              <a:rPr lang="en-IN" sz="1300" spc="-35" dirty="0">
                <a:latin typeface="Times New Roman"/>
                <a:cs typeface="Times New Roman"/>
              </a:rPr>
              <a:t>De</a:t>
            </a:r>
            <a:r>
              <a:rPr lang="en-IN" sz="1300" spc="-25" dirty="0">
                <a:latin typeface="Times New Roman"/>
                <a:cs typeface="Times New Roman"/>
              </a:rPr>
              <a:t>p</a:t>
            </a:r>
            <a:r>
              <a:rPr lang="en-IN" sz="1300" spc="-35" dirty="0">
                <a:latin typeface="Times New Roman"/>
                <a:cs typeface="Times New Roman"/>
              </a:rPr>
              <a:t>a</a:t>
            </a:r>
            <a:r>
              <a:rPr lang="en-IN" sz="1300" spc="-20" dirty="0">
                <a:latin typeface="Times New Roman"/>
                <a:cs typeface="Times New Roman"/>
              </a:rPr>
              <a:t>r</a:t>
            </a:r>
            <a:r>
              <a:rPr lang="en-IN" sz="1300" spc="-30" dirty="0">
                <a:latin typeface="Times New Roman"/>
                <a:cs typeface="Times New Roman"/>
              </a:rPr>
              <a:t>tm</a:t>
            </a:r>
            <a:r>
              <a:rPr lang="en-IN" sz="1300" spc="-35" dirty="0">
                <a:latin typeface="Times New Roman"/>
                <a:cs typeface="Times New Roman"/>
              </a:rPr>
              <a:t>e</a:t>
            </a:r>
            <a:r>
              <a:rPr lang="en-IN" sz="1300" spc="-25" dirty="0">
                <a:latin typeface="Times New Roman"/>
                <a:cs typeface="Times New Roman"/>
              </a:rPr>
              <a:t>n</a:t>
            </a:r>
            <a:r>
              <a:rPr lang="en-IN" sz="1300" spc="-5" dirty="0">
                <a:latin typeface="Times New Roman"/>
                <a:cs typeface="Times New Roman"/>
              </a:rPr>
              <a:t>t</a:t>
            </a:r>
            <a:r>
              <a:rPr lang="en-IN" sz="1300" spc="-65" dirty="0">
                <a:latin typeface="Times New Roman"/>
                <a:cs typeface="Times New Roman"/>
              </a:rPr>
              <a:t> </a:t>
            </a:r>
            <a:r>
              <a:rPr lang="en-IN" sz="1300" spc="-25" dirty="0">
                <a:latin typeface="Times New Roman"/>
                <a:cs typeface="Times New Roman"/>
              </a:rPr>
              <a:t>o</a:t>
            </a:r>
            <a:r>
              <a:rPr lang="en-IN" sz="1300" spc="-5" dirty="0">
                <a:latin typeface="Times New Roman"/>
                <a:cs typeface="Times New Roman"/>
              </a:rPr>
              <a:t>f</a:t>
            </a:r>
            <a:r>
              <a:rPr lang="en-IN" sz="1300" spc="-65" dirty="0">
                <a:latin typeface="Times New Roman"/>
                <a:cs typeface="Times New Roman"/>
              </a:rPr>
              <a:t> </a:t>
            </a:r>
            <a:r>
              <a:rPr lang="en-IN" sz="1300" spc="-35" dirty="0">
                <a:latin typeface="Times New Roman"/>
                <a:cs typeface="Times New Roman"/>
              </a:rPr>
              <a:t>CSE</a:t>
            </a:r>
            <a:endParaRPr lang="en-IN" sz="13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5C08EF-F973-26B8-18FB-3798AB4C9D5A}"/>
              </a:ext>
            </a:extLst>
          </p:cNvPr>
          <p:cNvSpPr txBox="1"/>
          <p:nvPr/>
        </p:nvSpPr>
        <p:spPr>
          <a:xfrm>
            <a:off x="381000" y="381000"/>
            <a:ext cx="3429000" cy="523220"/>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3.3   </a:t>
            </a:r>
            <a:r>
              <a:rPr lang="en-IN" sz="1400" b="1" spc="-5" dirty="0">
                <a:latin typeface="Times New Roman"/>
                <a:cs typeface="Times New Roman"/>
              </a:rPr>
              <a:t>A</a:t>
            </a:r>
            <a:r>
              <a:rPr lang="en-IN" sz="1400" b="1" spc="-10" dirty="0">
                <a:latin typeface="Times New Roman"/>
                <a:cs typeface="Times New Roman"/>
              </a:rPr>
              <a:t>c</a:t>
            </a:r>
            <a:r>
              <a:rPr lang="en-IN" sz="1400" b="1" spc="-5" dirty="0">
                <a:latin typeface="Times New Roman"/>
                <a:cs typeface="Times New Roman"/>
              </a:rPr>
              <a:t>tivit</a:t>
            </a:r>
            <a:r>
              <a:rPr lang="en-IN" sz="1400" b="1" dirty="0">
                <a:latin typeface="Times New Roman"/>
                <a:cs typeface="Times New Roman"/>
              </a:rPr>
              <a:t>y </a:t>
            </a:r>
            <a:r>
              <a:rPr lang="en-IN" sz="1400" b="1" spc="-15" dirty="0">
                <a:latin typeface="Times New Roman"/>
                <a:cs typeface="Times New Roman"/>
              </a:rPr>
              <a:t>Dia</a:t>
            </a:r>
            <a:r>
              <a:rPr lang="en-IN" sz="1400" b="1" spc="-5" dirty="0">
                <a:latin typeface="Times New Roman"/>
                <a:cs typeface="Times New Roman"/>
              </a:rPr>
              <a:t>gr</a:t>
            </a:r>
            <a:r>
              <a:rPr lang="en-IN" sz="1400" b="1" spc="-20" dirty="0">
                <a:latin typeface="Times New Roman"/>
                <a:cs typeface="Times New Roman"/>
              </a:rPr>
              <a:t>a</a:t>
            </a:r>
            <a:r>
              <a:rPr lang="en-IN" sz="1400" b="1" spc="-10" dirty="0">
                <a:latin typeface="Times New Roman"/>
                <a:cs typeface="Times New Roman"/>
              </a:rPr>
              <a:t>m</a:t>
            </a:r>
          </a:p>
          <a:p>
            <a:endParaRPr lang="en-IN" sz="1400" b="1" dirty="0">
              <a:latin typeface="Times New Roman" panose="02020603050405020304" pitchFamily="18" charset="0"/>
              <a:cs typeface="Times New Roman" panose="02020603050405020304" pitchFamily="18" charset="0"/>
            </a:endParaRPr>
          </a:p>
        </p:txBody>
      </p:sp>
      <p:pic>
        <p:nvPicPr>
          <p:cNvPr id="10" name="Picture 9" descr="A diagram of a user type&#10;&#10;AI-generated content may be incorrect.">
            <a:extLst>
              <a:ext uri="{FF2B5EF4-FFF2-40B4-BE49-F238E27FC236}">
                <a16:creationId xmlns:a16="http://schemas.microsoft.com/office/drawing/2014/main" id="{CDFE68E9-DC6D-F67B-65D1-4EC4ECC32D1F}"/>
              </a:ext>
            </a:extLst>
          </p:cNvPr>
          <p:cNvPicPr>
            <a:picLocks noChangeAspect="1"/>
          </p:cNvPicPr>
          <p:nvPr/>
        </p:nvPicPr>
        <p:blipFill>
          <a:blip r:embed="rId3" cstate="print">
            <a:extLst>
              <a:ext uri="{28A0092B-C50C-407E-A947-70E740481C1C}">
                <a14:useLocalDpi xmlns:a14="http://schemas.microsoft.com/office/drawing/2010/main" val="0"/>
              </a:ext>
            </a:extLst>
          </a:blip>
          <a:srcRect l="5000" t="10529" r="6153" b="15625"/>
          <a:stretch>
            <a:fillRect/>
          </a:stretch>
        </p:blipFill>
        <p:spPr>
          <a:xfrm>
            <a:off x="2188961" y="1143000"/>
            <a:ext cx="2383039" cy="2971062"/>
          </a:xfrm>
          <a:prstGeom prst="rect">
            <a:avLst/>
          </a:prstGeom>
        </p:spPr>
      </p:pic>
      <p:sp>
        <p:nvSpPr>
          <p:cNvPr id="12" name="TextBox 11">
            <a:extLst>
              <a:ext uri="{FF2B5EF4-FFF2-40B4-BE49-F238E27FC236}">
                <a16:creationId xmlns:a16="http://schemas.microsoft.com/office/drawing/2014/main" id="{0618FD14-C624-F7F9-BC7A-0BF7678CD53C}"/>
              </a:ext>
            </a:extLst>
          </p:cNvPr>
          <p:cNvSpPr txBox="1"/>
          <p:nvPr/>
        </p:nvSpPr>
        <p:spPr>
          <a:xfrm>
            <a:off x="381000" y="4545261"/>
            <a:ext cx="3429000" cy="523220"/>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3.4  </a:t>
            </a:r>
            <a:r>
              <a:rPr lang="en-IN" sz="1400" b="1" spc="-10" dirty="0">
                <a:latin typeface="Times New Roman" panose="02020603050405020304" pitchFamily="18" charset="0"/>
                <a:cs typeface="Times New Roman" panose="02020603050405020304" pitchFamily="18" charset="0"/>
              </a:rPr>
              <a:t>Class</a:t>
            </a:r>
            <a:r>
              <a:rPr lang="en-IN" sz="1400" b="1" spc="-5" dirty="0">
                <a:latin typeface="Times New Roman" panose="02020603050405020304" pitchFamily="18" charset="0"/>
                <a:cs typeface="Times New Roman" panose="02020603050405020304" pitchFamily="18" charset="0"/>
              </a:rPr>
              <a:t> </a:t>
            </a:r>
            <a:r>
              <a:rPr lang="en-IN" sz="1400" b="1" spc="-15" dirty="0">
                <a:latin typeface="Times New Roman" panose="02020603050405020304" pitchFamily="18" charset="0"/>
                <a:cs typeface="Times New Roman" panose="02020603050405020304" pitchFamily="18" charset="0"/>
              </a:rPr>
              <a:t>Dia</a:t>
            </a:r>
            <a:r>
              <a:rPr lang="en-IN" sz="1400" b="1" spc="-5" dirty="0">
                <a:latin typeface="Times New Roman" panose="02020603050405020304" pitchFamily="18" charset="0"/>
                <a:cs typeface="Times New Roman" panose="02020603050405020304" pitchFamily="18" charset="0"/>
              </a:rPr>
              <a:t>gr</a:t>
            </a:r>
            <a:r>
              <a:rPr lang="en-IN" sz="1400" b="1" spc="-20" dirty="0">
                <a:latin typeface="Times New Roman" panose="02020603050405020304" pitchFamily="18" charset="0"/>
                <a:cs typeface="Times New Roman" panose="02020603050405020304" pitchFamily="18" charset="0"/>
              </a:rPr>
              <a:t>a</a:t>
            </a:r>
            <a:r>
              <a:rPr lang="en-IN" sz="1400" b="1" spc="-10" dirty="0">
                <a:latin typeface="Times New Roman" panose="02020603050405020304" pitchFamily="18" charset="0"/>
                <a:cs typeface="Times New Roman" panose="02020603050405020304" pitchFamily="18" charset="0"/>
              </a:rPr>
              <a:t>m</a:t>
            </a:r>
            <a:endParaRPr lang="en-IN" sz="1400" b="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3D4EAE5-83DA-C9DA-BB86-B0B1A6EEF9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9529" y="4957762"/>
            <a:ext cx="3698939" cy="4083277"/>
          </a:xfrm>
          <a:prstGeom prst="rect">
            <a:avLst/>
          </a:prstGeom>
        </p:spPr>
      </p:pic>
      <p:sp>
        <p:nvSpPr>
          <p:cNvPr id="15" name="object 8">
            <a:extLst>
              <a:ext uri="{FF2B5EF4-FFF2-40B4-BE49-F238E27FC236}">
                <a16:creationId xmlns:a16="http://schemas.microsoft.com/office/drawing/2014/main" id="{83FB6C7A-71E6-083B-7A50-DFFB7BA960EB}"/>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7</a:t>
            </a:r>
            <a:endParaRPr sz="1100" dirty="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BDE13-EF92-1E16-5F66-73BEF11786B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8ECF2A3-A32C-7880-3514-12794D270E87}"/>
              </a:ext>
            </a:extLst>
          </p:cNvPr>
          <p:cNvSpPr txBox="1"/>
          <p:nvPr/>
        </p:nvSpPr>
        <p:spPr>
          <a:xfrm>
            <a:off x="381000" y="381000"/>
            <a:ext cx="3429000" cy="307777"/>
          </a:xfrm>
          <a:prstGeom prst="rect">
            <a:avLst/>
          </a:prstGeom>
          <a:noFill/>
        </p:spPr>
        <p:txBody>
          <a:bodyPr wrap="square">
            <a:spAutoFit/>
          </a:bodyPr>
          <a:lstStyle/>
          <a:p>
            <a:pPr marL="12700" lvl="1">
              <a:tabLst>
                <a:tab pos="241935" algn="l"/>
              </a:tabLst>
            </a:pPr>
            <a:r>
              <a:rPr lang="en-IN" sz="1400" b="1" spc="-5" dirty="0">
                <a:latin typeface="Times New Roman"/>
                <a:cs typeface="Times New Roman"/>
              </a:rPr>
              <a:t>3.5   </a:t>
            </a:r>
            <a:r>
              <a:rPr lang="en-IN" sz="1400" b="1" dirty="0">
                <a:latin typeface="Times New Roman"/>
                <a:cs typeface="Times New Roman"/>
              </a:rPr>
              <a:t>S</a:t>
            </a:r>
            <a:r>
              <a:rPr lang="en-IN" sz="1400" b="1" spc="-15" dirty="0">
                <a:latin typeface="Times New Roman"/>
                <a:cs typeface="Times New Roman"/>
              </a:rPr>
              <a:t>e</a:t>
            </a:r>
            <a:r>
              <a:rPr lang="en-IN" sz="1400" b="1" spc="-10" dirty="0">
                <a:latin typeface="Times New Roman"/>
                <a:cs typeface="Times New Roman"/>
              </a:rPr>
              <a:t>qu</a:t>
            </a:r>
            <a:r>
              <a:rPr lang="en-IN" sz="1400" b="1" spc="-15" dirty="0">
                <a:latin typeface="Times New Roman"/>
                <a:cs typeface="Times New Roman"/>
              </a:rPr>
              <a:t>e</a:t>
            </a:r>
            <a:r>
              <a:rPr lang="en-IN" sz="1400" b="1" spc="-10" dirty="0">
                <a:latin typeface="Times New Roman"/>
                <a:cs typeface="Times New Roman"/>
              </a:rPr>
              <a:t>n</a:t>
            </a:r>
            <a:r>
              <a:rPr lang="en-IN" sz="1400" b="1" spc="-15" dirty="0">
                <a:latin typeface="Times New Roman"/>
                <a:cs typeface="Times New Roman"/>
              </a:rPr>
              <a:t>c</a:t>
            </a:r>
            <a:r>
              <a:rPr lang="en-IN" sz="1400" b="1" spc="-10" dirty="0">
                <a:latin typeface="Times New Roman"/>
                <a:cs typeface="Times New Roman"/>
              </a:rPr>
              <a:t>e</a:t>
            </a:r>
            <a:r>
              <a:rPr lang="en-IN" sz="1400" b="1" spc="-5" dirty="0">
                <a:latin typeface="Times New Roman"/>
                <a:cs typeface="Times New Roman"/>
              </a:rPr>
              <a:t> D</a:t>
            </a:r>
            <a:r>
              <a:rPr lang="en-IN" sz="1400" b="1" spc="10" dirty="0">
                <a:latin typeface="Times New Roman"/>
                <a:cs typeface="Times New Roman"/>
              </a:rPr>
              <a:t>i</a:t>
            </a:r>
            <a:r>
              <a:rPr lang="en-IN" sz="1400" b="1" spc="-15" dirty="0">
                <a:latin typeface="Times New Roman"/>
                <a:cs typeface="Times New Roman"/>
              </a:rPr>
              <a:t>a</a:t>
            </a:r>
            <a:r>
              <a:rPr lang="en-IN" sz="1400" b="1" spc="-5" dirty="0">
                <a:latin typeface="Times New Roman"/>
                <a:cs typeface="Times New Roman"/>
              </a:rPr>
              <a:t>gr</a:t>
            </a:r>
            <a:r>
              <a:rPr lang="en-IN" sz="1400" b="1" spc="-20" dirty="0">
                <a:latin typeface="Times New Roman"/>
                <a:cs typeface="Times New Roman"/>
              </a:rPr>
              <a:t>a</a:t>
            </a:r>
            <a:r>
              <a:rPr lang="en-IN" sz="1400" b="1" spc="-10" dirty="0">
                <a:latin typeface="Times New Roman"/>
                <a:cs typeface="Times New Roman"/>
              </a:rPr>
              <a:t>m</a:t>
            </a:r>
            <a:endParaRPr lang="en-IN" sz="1400" b="1" dirty="0">
              <a:latin typeface="Times New Roman"/>
              <a:cs typeface="Times New Roman"/>
            </a:endParaRPr>
          </a:p>
        </p:txBody>
      </p:sp>
      <p:sp>
        <p:nvSpPr>
          <p:cNvPr id="12" name="TextBox 11">
            <a:extLst>
              <a:ext uri="{FF2B5EF4-FFF2-40B4-BE49-F238E27FC236}">
                <a16:creationId xmlns:a16="http://schemas.microsoft.com/office/drawing/2014/main" id="{DAEA4D0F-7D8B-C0DC-AE1A-A8C7BB9D872D}"/>
              </a:ext>
            </a:extLst>
          </p:cNvPr>
          <p:cNvSpPr txBox="1"/>
          <p:nvPr/>
        </p:nvSpPr>
        <p:spPr>
          <a:xfrm>
            <a:off x="381000" y="5254823"/>
            <a:ext cx="3429000" cy="307777"/>
          </a:xfrm>
          <a:prstGeom prst="rect">
            <a:avLst/>
          </a:prstGeom>
          <a:noFill/>
        </p:spPr>
        <p:txBody>
          <a:bodyPr wrap="square">
            <a:spAutoFit/>
          </a:bodyPr>
          <a:lstStyle/>
          <a:p>
            <a:pPr marL="12700" lvl="1">
              <a:tabLst>
                <a:tab pos="241935" algn="l"/>
              </a:tabLst>
            </a:pPr>
            <a:r>
              <a:rPr lang="en-IN" sz="1400" b="1" spc="-5" dirty="0">
                <a:latin typeface="Times New Roman"/>
                <a:cs typeface="Times New Roman"/>
              </a:rPr>
              <a:t>3.6  </a:t>
            </a:r>
            <a:r>
              <a:rPr lang="en-IN" sz="1400" b="1" spc="-10" dirty="0">
                <a:latin typeface="Times New Roman"/>
                <a:cs typeface="Times New Roman"/>
              </a:rPr>
              <a:t>Coll</a:t>
            </a:r>
            <a:r>
              <a:rPr lang="en-IN" sz="1400" b="1" spc="-15" dirty="0">
                <a:latin typeface="Times New Roman"/>
                <a:cs typeface="Times New Roman"/>
              </a:rPr>
              <a:t>a</a:t>
            </a:r>
            <a:r>
              <a:rPr lang="en-IN" sz="1400" b="1" spc="-10" dirty="0">
                <a:latin typeface="Times New Roman"/>
                <a:cs typeface="Times New Roman"/>
              </a:rPr>
              <a:t>bor</a:t>
            </a:r>
            <a:r>
              <a:rPr lang="en-IN" sz="1400" b="1" spc="-20" dirty="0">
                <a:latin typeface="Times New Roman"/>
                <a:cs typeface="Times New Roman"/>
              </a:rPr>
              <a:t>a</a:t>
            </a:r>
            <a:r>
              <a:rPr lang="en-IN" sz="1400" b="1" spc="-5" dirty="0">
                <a:latin typeface="Times New Roman"/>
                <a:cs typeface="Times New Roman"/>
              </a:rPr>
              <a:t>ti</a:t>
            </a:r>
            <a:r>
              <a:rPr lang="en-IN" sz="1400" b="1" dirty="0">
                <a:latin typeface="Times New Roman"/>
                <a:cs typeface="Times New Roman"/>
              </a:rPr>
              <a:t>on </a:t>
            </a:r>
            <a:r>
              <a:rPr lang="en-IN" sz="1400" b="1" spc="-15" dirty="0">
                <a:latin typeface="Times New Roman"/>
                <a:cs typeface="Times New Roman"/>
              </a:rPr>
              <a:t>Dia</a:t>
            </a:r>
            <a:r>
              <a:rPr lang="en-IN" sz="1400" b="1" spc="-10" dirty="0">
                <a:latin typeface="Times New Roman"/>
                <a:cs typeface="Times New Roman"/>
              </a:rPr>
              <a:t>gram</a:t>
            </a:r>
            <a:endParaRPr lang="en-IN" sz="1400" b="1" dirty="0">
              <a:latin typeface="Times New Roman"/>
              <a:cs typeface="Times New Roman"/>
            </a:endParaRPr>
          </a:p>
        </p:txBody>
      </p:sp>
      <p:pic>
        <p:nvPicPr>
          <p:cNvPr id="4" name="Picture 3" descr="A diagram of a work flow&#10;&#10;AI-generated content may be incorrect.">
            <a:extLst>
              <a:ext uri="{FF2B5EF4-FFF2-40B4-BE49-F238E27FC236}">
                <a16:creationId xmlns:a16="http://schemas.microsoft.com/office/drawing/2014/main" id="{1090D9CF-3A4C-1737-7323-F07D188089F2}"/>
              </a:ext>
            </a:extLst>
          </p:cNvPr>
          <p:cNvPicPr>
            <a:picLocks noChangeAspect="1"/>
          </p:cNvPicPr>
          <p:nvPr/>
        </p:nvPicPr>
        <p:blipFill>
          <a:blip r:embed="rId3" cstate="print">
            <a:extLst>
              <a:ext uri="{28A0092B-C50C-407E-A947-70E740481C1C}">
                <a14:useLocalDpi xmlns:a14="http://schemas.microsoft.com/office/drawing/2010/main" val="0"/>
              </a:ext>
            </a:extLst>
          </a:blip>
          <a:srcRect b="10078"/>
          <a:stretch>
            <a:fillRect/>
          </a:stretch>
        </p:blipFill>
        <p:spPr>
          <a:xfrm>
            <a:off x="1533523" y="786021"/>
            <a:ext cx="3790951" cy="3888305"/>
          </a:xfrm>
          <a:prstGeom prst="rect">
            <a:avLst/>
          </a:prstGeom>
        </p:spPr>
      </p:pic>
      <p:pic>
        <p:nvPicPr>
          <p:cNvPr id="7" name="Picture 6" descr="A diagram of a computer program&#10;&#10;AI-generated content may be incorrect.">
            <a:extLst>
              <a:ext uri="{FF2B5EF4-FFF2-40B4-BE49-F238E27FC236}">
                <a16:creationId xmlns:a16="http://schemas.microsoft.com/office/drawing/2014/main" id="{339B223D-7135-64F6-F1D2-EE42840EF66D}"/>
              </a:ext>
            </a:extLst>
          </p:cNvPr>
          <p:cNvPicPr>
            <a:picLocks noChangeAspect="1"/>
          </p:cNvPicPr>
          <p:nvPr/>
        </p:nvPicPr>
        <p:blipFill>
          <a:blip r:embed="rId4">
            <a:extLst>
              <a:ext uri="{28A0092B-C50C-407E-A947-70E740481C1C}">
                <a14:useLocalDpi xmlns:a14="http://schemas.microsoft.com/office/drawing/2010/main" val="0"/>
              </a:ext>
            </a:extLst>
          </a:blip>
          <a:srcRect t="22223" b="6666"/>
          <a:stretch>
            <a:fillRect/>
          </a:stretch>
        </p:blipFill>
        <p:spPr>
          <a:xfrm>
            <a:off x="1371600" y="5903502"/>
            <a:ext cx="4343400" cy="3088640"/>
          </a:xfrm>
          <a:prstGeom prst="rect">
            <a:avLst/>
          </a:prstGeom>
        </p:spPr>
      </p:pic>
      <p:sp>
        <p:nvSpPr>
          <p:cNvPr id="8" name="object 8">
            <a:extLst>
              <a:ext uri="{FF2B5EF4-FFF2-40B4-BE49-F238E27FC236}">
                <a16:creationId xmlns:a16="http://schemas.microsoft.com/office/drawing/2014/main" id="{DC9DB3D4-9983-2053-58CE-E62E34B6BA0D}"/>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8</a:t>
            </a:r>
            <a:endParaRPr sz="1100" dirty="0">
              <a:latin typeface="Times New Roman"/>
              <a:cs typeface="Times New Roman"/>
            </a:endParaRPr>
          </a:p>
        </p:txBody>
      </p:sp>
    </p:spTree>
    <p:extLst>
      <p:ext uri="{BB962C8B-B14F-4D97-AF65-F5344CB8AC3E}">
        <p14:creationId xmlns:p14="http://schemas.microsoft.com/office/powerpoint/2010/main" val="3285305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AAA2-4BFA-5303-B493-E58B757D7F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5324135-1029-7ED4-8B7E-E3079C74E6C8}"/>
              </a:ext>
            </a:extLst>
          </p:cNvPr>
          <p:cNvSpPr txBox="1"/>
          <p:nvPr/>
        </p:nvSpPr>
        <p:spPr>
          <a:xfrm>
            <a:off x="381000" y="381000"/>
            <a:ext cx="3429000" cy="307777"/>
          </a:xfrm>
          <a:prstGeom prst="rect">
            <a:avLst/>
          </a:prstGeom>
          <a:noFill/>
        </p:spPr>
        <p:txBody>
          <a:bodyPr wrap="square">
            <a:spAutoFit/>
          </a:bodyPr>
          <a:lstStyle/>
          <a:p>
            <a:pPr marL="12700" lvl="1">
              <a:tabLst>
                <a:tab pos="241300" algn="l"/>
              </a:tabLst>
            </a:pPr>
            <a:r>
              <a:rPr lang="en-IN" sz="1400" b="1" spc="-5" dirty="0">
                <a:latin typeface="Times New Roman"/>
                <a:cs typeface="Times New Roman"/>
              </a:rPr>
              <a:t>3.7  </a:t>
            </a:r>
            <a:r>
              <a:rPr lang="en-IN" sz="1400" b="1" spc="-10" dirty="0">
                <a:latin typeface="Times New Roman"/>
                <a:cs typeface="Times New Roman"/>
              </a:rPr>
              <a:t>Component </a:t>
            </a:r>
            <a:r>
              <a:rPr lang="en-IN" sz="1400" b="1" spc="-15" dirty="0">
                <a:latin typeface="Times New Roman"/>
                <a:cs typeface="Times New Roman"/>
              </a:rPr>
              <a:t>Dia</a:t>
            </a:r>
            <a:r>
              <a:rPr lang="en-IN" sz="1400" b="1" spc="-5" dirty="0">
                <a:latin typeface="Times New Roman"/>
                <a:cs typeface="Times New Roman"/>
              </a:rPr>
              <a:t>gr</a:t>
            </a:r>
            <a:r>
              <a:rPr lang="en-IN" sz="1400" b="1" spc="-20" dirty="0">
                <a:latin typeface="Times New Roman"/>
                <a:cs typeface="Times New Roman"/>
              </a:rPr>
              <a:t>a</a:t>
            </a:r>
            <a:r>
              <a:rPr lang="en-IN" sz="1400" b="1" spc="-10" dirty="0">
                <a:latin typeface="Times New Roman"/>
                <a:cs typeface="Times New Roman"/>
              </a:rPr>
              <a:t>m</a:t>
            </a:r>
            <a:endParaRPr lang="en-IN" sz="1400" b="1" dirty="0">
              <a:latin typeface="Times New Roman"/>
              <a:cs typeface="Times New Roman"/>
            </a:endParaRPr>
          </a:p>
        </p:txBody>
      </p:sp>
      <p:sp>
        <p:nvSpPr>
          <p:cNvPr id="12" name="TextBox 11">
            <a:extLst>
              <a:ext uri="{FF2B5EF4-FFF2-40B4-BE49-F238E27FC236}">
                <a16:creationId xmlns:a16="http://schemas.microsoft.com/office/drawing/2014/main" id="{F734BAAC-F8A0-E403-88EA-F2D6E10AEDB2}"/>
              </a:ext>
            </a:extLst>
          </p:cNvPr>
          <p:cNvSpPr txBox="1"/>
          <p:nvPr/>
        </p:nvSpPr>
        <p:spPr>
          <a:xfrm>
            <a:off x="381000" y="4545261"/>
            <a:ext cx="3429000" cy="523220"/>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3.8  </a:t>
            </a:r>
            <a:r>
              <a:rPr lang="en-IN" sz="1400" b="1" spc="-5" dirty="0">
                <a:latin typeface="Times New Roman"/>
                <a:cs typeface="Times New Roman"/>
              </a:rPr>
              <a:t>D</a:t>
            </a:r>
            <a:r>
              <a:rPr lang="en-IN" sz="1400" b="1" spc="-10" dirty="0">
                <a:latin typeface="Times New Roman"/>
                <a:cs typeface="Times New Roman"/>
              </a:rPr>
              <a:t>eploym</a:t>
            </a:r>
            <a:r>
              <a:rPr lang="en-IN" sz="1400" b="1" spc="-15" dirty="0">
                <a:latin typeface="Times New Roman"/>
                <a:cs typeface="Times New Roman"/>
              </a:rPr>
              <a:t>e</a:t>
            </a:r>
            <a:r>
              <a:rPr lang="en-IN" sz="1400" b="1" spc="-5" dirty="0">
                <a:latin typeface="Times New Roman"/>
                <a:cs typeface="Times New Roman"/>
              </a:rPr>
              <a:t>nt</a:t>
            </a:r>
            <a:r>
              <a:rPr lang="en-IN" sz="1400" b="1" dirty="0">
                <a:latin typeface="Times New Roman"/>
                <a:cs typeface="Times New Roman"/>
              </a:rPr>
              <a:t> </a:t>
            </a:r>
            <a:r>
              <a:rPr lang="en-IN" sz="1400" b="1" spc="-15" dirty="0">
                <a:latin typeface="Times New Roman"/>
                <a:cs typeface="Times New Roman"/>
              </a:rPr>
              <a:t>Diagra</a:t>
            </a:r>
            <a:r>
              <a:rPr lang="en-IN" sz="1400" b="1" spc="-10" dirty="0">
                <a:latin typeface="Times New Roman"/>
                <a:cs typeface="Times New Roman"/>
              </a:rPr>
              <a:t>m</a:t>
            </a:r>
            <a:endParaRPr lang="en-IN" sz="1400" b="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pic>
        <p:nvPicPr>
          <p:cNvPr id="4" name="Picture 3" descr="A diagram of a computer component&#10;&#10;AI-generated content may be incorrect.">
            <a:extLst>
              <a:ext uri="{FF2B5EF4-FFF2-40B4-BE49-F238E27FC236}">
                <a16:creationId xmlns:a16="http://schemas.microsoft.com/office/drawing/2014/main" id="{D802D729-BDF4-1B54-F339-DC0994A439BE}"/>
              </a:ext>
            </a:extLst>
          </p:cNvPr>
          <p:cNvPicPr>
            <a:picLocks noChangeAspect="1"/>
          </p:cNvPicPr>
          <p:nvPr/>
        </p:nvPicPr>
        <p:blipFill>
          <a:blip r:embed="rId3">
            <a:extLst>
              <a:ext uri="{28A0092B-C50C-407E-A947-70E740481C1C}">
                <a14:useLocalDpi xmlns:a14="http://schemas.microsoft.com/office/drawing/2010/main" val="0"/>
              </a:ext>
            </a:extLst>
          </a:blip>
          <a:srcRect t="25486"/>
          <a:stretch>
            <a:fillRect/>
          </a:stretch>
        </p:blipFill>
        <p:spPr>
          <a:xfrm>
            <a:off x="1289534" y="1036798"/>
            <a:ext cx="4278929" cy="3188396"/>
          </a:xfrm>
          <a:prstGeom prst="rect">
            <a:avLst/>
          </a:prstGeom>
        </p:spPr>
      </p:pic>
      <p:pic>
        <p:nvPicPr>
          <p:cNvPr id="7" name="Picture 6" descr="A diagram of a job portal&#10;&#10;AI-generated content may be incorrect.">
            <a:extLst>
              <a:ext uri="{FF2B5EF4-FFF2-40B4-BE49-F238E27FC236}">
                <a16:creationId xmlns:a16="http://schemas.microsoft.com/office/drawing/2014/main" id="{24089EB9-E878-89C5-67AD-B3A577A08EB2}"/>
              </a:ext>
            </a:extLst>
          </p:cNvPr>
          <p:cNvPicPr>
            <a:picLocks noChangeAspect="1"/>
          </p:cNvPicPr>
          <p:nvPr/>
        </p:nvPicPr>
        <p:blipFill>
          <a:blip r:embed="rId4">
            <a:extLst>
              <a:ext uri="{28A0092B-C50C-407E-A947-70E740481C1C}">
                <a14:useLocalDpi xmlns:a14="http://schemas.microsoft.com/office/drawing/2010/main" val="0"/>
              </a:ext>
            </a:extLst>
          </a:blip>
          <a:srcRect t="24448"/>
          <a:stretch>
            <a:fillRect/>
          </a:stretch>
        </p:blipFill>
        <p:spPr>
          <a:xfrm>
            <a:off x="1140066" y="5388548"/>
            <a:ext cx="4577865" cy="3458676"/>
          </a:xfrm>
          <a:prstGeom prst="rect">
            <a:avLst/>
          </a:prstGeom>
        </p:spPr>
      </p:pic>
      <p:sp>
        <p:nvSpPr>
          <p:cNvPr id="8" name="object 8">
            <a:extLst>
              <a:ext uri="{FF2B5EF4-FFF2-40B4-BE49-F238E27FC236}">
                <a16:creationId xmlns:a16="http://schemas.microsoft.com/office/drawing/2014/main" id="{39BEBD76-DA0E-E6C7-735E-88E0A4A74AC7}"/>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9</a:t>
            </a:r>
            <a:endParaRPr sz="1100" dirty="0">
              <a:latin typeface="Times New Roman"/>
              <a:cs typeface="Times New Roman"/>
            </a:endParaRPr>
          </a:p>
        </p:txBody>
      </p:sp>
    </p:spTree>
    <p:extLst>
      <p:ext uri="{BB962C8B-B14F-4D97-AF65-F5344CB8AC3E}">
        <p14:creationId xmlns:p14="http://schemas.microsoft.com/office/powerpoint/2010/main" val="467803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E883-A08D-7F42-8591-94F30D9442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0C4F71-DB64-5ECC-0B36-1D425987221F}"/>
              </a:ext>
            </a:extLst>
          </p:cNvPr>
          <p:cNvSpPr txBox="1"/>
          <p:nvPr/>
        </p:nvSpPr>
        <p:spPr>
          <a:xfrm>
            <a:off x="381000" y="381000"/>
            <a:ext cx="3429000" cy="307777"/>
          </a:xfrm>
          <a:prstGeom prst="rect">
            <a:avLst/>
          </a:prstGeom>
          <a:noFill/>
        </p:spPr>
        <p:txBody>
          <a:bodyPr wrap="square">
            <a:spAutoFit/>
          </a:bodyPr>
          <a:lstStyle/>
          <a:p>
            <a:pPr marL="12700" lvl="1">
              <a:tabLst>
                <a:tab pos="241300" algn="l"/>
              </a:tabLst>
            </a:pPr>
            <a:r>
              <a:rPr lang="en-IN" sz="1400" b="1" spc="-5" dirty="0">
                <a:latin typeface="Times New Roman"/>
                <a:cs typeface="Times New Roman"/>
              </a:rPr>
              <a:t>3.9  </a:t>
            </a:r>
            <a:r>
              <a:rPr lang="en-IN" sz="1400" b="1" dirty="0">
                <a:latin typeface="Times New Roman"/>
                <a:cs typeface="Times New Roman"/>
              </a:rPr>
              <a:t>P</a:t>
            </a:r>
            <a:r>
              <a:rPr lang="en-IN" sz="1400" b="1" spc="-15" dirty="0">
                <a:latin typeface="Times New Roman"/>
                <a:cs typeface="Times New Roman"/>
              </a:rPr>
              <a:t>ac</a:t>
            </a:r>
            <a:r>
              <a:rPr lang="en-IN" sz="1400" b="1" spc="-10" dirty="0">
                <a:latin typeface="Times New Roman"/>
                <a:cs typeface="Times New Roman"/>
              </a:rPr>
              <a:t>k</a:t>
            </a:r>
            <a:r>
              <a:rPr lang="en-IN" sz="1400" b="1" spc="-15" dirty="0">
                <a:latin typeface="Times New Roman"/>
                <a:cs typeface="Times New Roman"/>
              </a:rPr>
              <a:t>a</a:t>
            </a:r>
            <a:r>
              <a:rPr lang="en-IN" sz="1400" b="1" spc="-10" dirty="0">
                <a:latin typeface="Times New Roman"/>
                <a:cs typeface="Times New Roman"/>
              </a:rPr>
              <a:t>ge</a:t>
            </a:r>
            <a:r>
              <a:rPr lang="en-IN" sz="1400" b="1" spc="-5" dirty="0">
                <a:latin typeface="Times New Roman"/>
                <a:cs typeface="Times New Roman"/>
              </a:rPr>
              <a:t> D</a:t>
            </a:r>
            <a:r>
              <a:rPr lang="en-IN" sz="1400" b="1" spc="10" dirty="0">
                <a:latin typeface="Times New Roman"/>
                <a:cs typeface="Times New Roman"/>
              </a:rPr>
              <a:t>i</a:t>
            </a:r>
            <a:r>
              <a:rPr lang="en-IN" sz="1400" b="1" spc="-15" dirty="0">
                <a:latin typeface="Times New Roman"/>
                <a:cs typeface="Times New Roman"/>
              </a:rPr>
              <a:t>a</a:t>
            </a:r>
            <a:r>
              <a:rPr lang="en-IN" sz="1400" b="1" spc="-5" dirty="0">
                <a:latin typeface="Times New Roman"/>
                <a:cs typeface="Times New Roman"/>
              </a:rPr>
              <a:t>gr</a:t>
            </a:r>
            <a:r>
              <a:rPr lang="en-IN" sz="1400" b="1" spc="-20" dirty="0">
                <a:latin typeface="Times New Roman"/>
                <a:cs typeface="Times New Roman"/>
              </a:rPr>
              <a:t>a</a:t>
            </a:r>
            <a:r>
              <a:rPr lang="en-IN" sz="1400" b="1" spc="-10" dirty="0">
                <a:latin typeface="Times New Roman"/>
                <a:cs typeface="Times New Roman"/>
              </a:rPr>
              <a:t>m</a:t>
            </a:r>
            <a:endParaRPr lang="en-IN" sz="1400" b="1" dirty="0">
              <a:latin typeface="Times New Roman"/>
              <a:cs typeface="Times New Roman"/>
            </a:endParaRPr>
          </a:p>
        </p:txBody>
      </p:sp>
      <p:sp>
        <p:nvSpPr>
          <p:cNvPr id="12" name="TextBox 11">
            <a:extLst>
              <a:ext uri="{FF2B5EF4-FFF2-40B4-BE49-F238E27FC236}">
                <a16:creationId xmlns:a16="http://schemas.microsoft.com/office/drawing/2014/main" id="{90ACA414-CACB-4851-BB3B-7AB515D75CA1}"/>
              </a:ext>
            </a:extLst>
          </p:cNvPr>
          <p:cNvSpPr txBox="1"/>
          <p:nvPr/>
        </p:nvSpPr>
        <p:spPr>
          <a:xfrm>
            <a:off x="381000" y="4038600"/>
            <a:ext cx="3429000" cy="523220"/>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3.10 </a:t>
            </a:r>
            <a:r>
              <a:rPr lang="en-US" sz="1400" b="1" dirty="0">
                <a:latin typeface="Times New Roman" panose="02020603050405020304" pitchFamily="18" charset="0"/>
                <a:cs typeface="Times New Roman" panose="02020603050405020304" pitchFamily="18" charset="0"/>
              </a:rPr>
              <a:t>Design Patterns Used ( GRASP, </a:t>
            </a:r>
            <a:r>
              <a:rPr lang="en-US" sz="1400" b="1" dirty="0" err="1">
                <a:latin typeface="Times New Roman" panose="02020603050405020304" pitchFamily="18" charset="0"/>
                <a:cs typeface="Times New Roman" panose="02020603050405020304" pitchFamily="18" charset="0"/>
              </a:rPr>
              <a:t>GoF</a:t>
            </a:r>
            <a:r>
              <a:rPr lang="en-US" sz="1400" b="1" dirty="0">
                <a:latin typeface="Times New Roman" panose="02020603050405020304" pitchFamily="18" charset="0"/>
                <a:cs typeface="Times New Roman" panose="02020603050405020304" pitchFamily="18" charset="0"/>
              </a:rPr>
              <a:t>)</a:t>
            </a:r>
            <a:endParaRPr lang="en-IN" sz="1400" b="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pic>
        <p:nvPicPr>
          <p:cNvPr id="4" name="Picture 3" descr="A diagram of a job portal system&#10;&#10;AI-generated content may be incorrect.">
            <a:extLst>
              <a:ext uri="{FF2B5EF4-FFF2-40B4-BE49-F238E27FC236}">
                <a16:creationId xmlns:a16="http://schemas.microsoft.com/office/drawing/2014/main" id="{2C96BFAA-74F5-5D13-7089-5512E4EA8815}"/>
              </a:ext>
            </a:extLst>
          </p:cNvPr>
          <p:cNvPicPr>
            <a:picLocks noChangeAspect="1"/>
          </p:cNvPicPr>
          <p:nvPr/>
        </p:nvPicPr>
        <p:blipFill>
          <a:blip r:embed="rId3" cstate="print">
            <a:extLst>
              <a:ext uri="{28A0092B-C50C-407E-A947-70E740481C1C}">
                <a14:useLocalDpi xmlns:a14="http://schemas.microsoft.com/office/drawing/2010/main" val="0"/>
              </a:ext>
            </a:extLst>
          </a:blip>
          <a:srcRect t="22469"/>
          <a:stretch>
            <a:fillRect/>
          </a:stretch>
        </p:blipFill>
        <p:spPr>
          <a:xfrm>
            <a:off x="1607998" y="1205166"/>
            <a:ext cx="3642002" cy="2823706"/>
          </a:xfrm>
          <a:prstGeom prst="rect">
            <a:avLst/>
          </a:prstGeom>
        </p:spPr>
      </p:pic>
      <p:sp>
        <p:nvSpPr>
          <p:cNvPr id="5" name="TextBox 4">
            <a:extLst>
              <a:ext uri="{FF2B5EF4-FFF2-40B4-BE49-F238E27FC236}">
                <a16:creationId xmlns:a16="http://schemas.microsoft.com/office/drawing/2014/main" id="{37AA2960-A002-A74C-1297-610303081E08}"/>
              </a:ext>
            </a:extLst>
          </p:cNvPr>
          <p:cNvSpPr txBox="1"/>
          <p:nvPr/>
        </p:nvSpPr>
        <p:spPr>
          <a:xfrm>
            <a:off x="457200" y="4343400"/>
            <a:ext cx="5943599" cy="4768100"/>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In the Job Portal System, GRASP and </a:t>
            </a:r>
            <a:r>
              <a:rPr lang="en-US" sz="1200" dirty="0" err="1">
                <a:latin typeface="Times New Roman" panose="02020603050405020304" pitchFamily="18" charset="0"/>
                <a:cs typeface="Times New Roman" panose="02020603050405020304" pitchFamily="18" charset="0"/>
              </a:rPr>
              <a:t>GoF</a:t>
            </a:r>
            <a:r>
              <a:rPr lang="en-US" sz="1200" dirty="0">
                <a:latin typeface="Times New Roman" panose="02020603050405020304" pitchFamily="18" charset="0"/>
                <a:cs typeface="Times New Roman" panose="02020603050405020304" pitchFamily="18" charset="0"/>
              </a:rPr>
              <a:t> design patterns are applied to create a clean, maintainable, and scalable architecture. GRASP patterns such as Controller, Information Expert, Low Coupling, High Cohesion, and Polymorphism ensure proper responsibility assignment, reduced dependencies, focused class roles, and flexible behavior for different user types. </a:t>
            </a:r>
            <a:r>
              <a:rPr lang="en-US" sz="1200" dirty="0" err="1">
                <a:latin typeface="Times New Roman" panose="02020603050405020304" pitchFamily="18" charset="0"/>
                <a:cs typeface="Times New Roman" panose="02020603050405020304" pitchFamily="18" charset="0"/>
              </a:rPr>
              <a:t>GoF</a:t>
            </a:r>
            <a:r>
              <a:rPr lang="en-US" sz="1200" dirty="0">
                <a:latin typeface="Times New Roman" panose="02020603050405020304" pitchFamily="18" charset="0"/>
                <a:cs typeface="Times New Roman" panose="02020603050405020304" pitchFamily="18" charset="0"/>
              </a:rPr>
              <a:t> patterns further strengthen the design, with the Factory Method used to create user objects, Singleton managing a single database connection, Strategy enabling flexible job search filters, and Observer supporting user notifications. The MVC architectural pattern separates the system into Model, View, and Controller layers for better organization and easier maintenance. Together, these patterns improve system performance, flexibility, and future </a:t>
            </a:r>
            <a:r>
              <a:rPr lang="en-US" sz="1200" dirty="0" err="1">
                <a:latin typeface="Times New Roman" panose="02020603050405020304" pitchFamily="18" charset="0"/>
                <a:cs typeface="Times New Roman" panose="02020603050405020304" pitchFamily="18" charset="0"/>
              </a:rPr>
              <a:t>scalabilityGoF</a:t>
            </a:r>
            <a:r>
              <a:rPr lang="en-US" sz="1200" dirty="0">
                <a:latin typeface="Times New Roman" panose="02020603050405020304" pitchFamily="18" charset="0"/>
                <a:cs typeface="Times New Roman" panose="02020603050405020304" pitchFamily="18" charset="0"/>
              </a:rPr>
              <a:t> design patterns further strengthen the system, with the Factory Method Pattern used for creating user objects through a </a:t>
            </a:r>
            <a:r>
              <a:rPr lang="en-US" sz="1200" dirty="0" err="1">
                <a:latin typeface="Times New Roman" panose="02020603050405020304" pitchFamily="18" charset="0"/>
                <a:cs typeface="Times New Roman" panose="02020603050405020304" pitchFamily="18" charset="0"/>
              </a:rPr>
              <a:t>UserFactory</a:t>
            </a:r>
            <a:r>
              <a:rPr lang="en-US" sz="1200" dirty="0">
                <a:latin typeface="Times New Roman" panose="02020603050405020304" pitchFamily="18" charset="0"/>
                <a:cs typeface="Times New Roman" panose="02020603050405020304" pitchFamily="18" charset="0"/>
              </a:rPr>
              <a:t> to reduce tight coupling, the Singleton Pattern applied to the Database Connection Manager to ensure a single shared instance, and the Strategy Pattern enabling flexible job search filtering based on criteria such as location, salary, or experience. The Observer Pattern supports user notifications for job updates and application progress, enhancing dynamic interaction.. Together, these GRASP and </a:t>
            </a:r>
            <a:r>
              <a:rPr lang="en-US" sz="1200" dirty="0" err="1">
                <a:latin typeface="Times New Roman" panose="02020603050405020304" pitchFamily="18" charset="0"/>
                <a:cs typeface="Times New Roman" panose="02020603050405020304" pitchFamily="18" charset="0"/>
              </a:rPr>
              <a:t>GoF</a:t>
            </a:r>
            <a:r>
              <a:rPr lang="en-US" sz="1200" dirty="0">
                <a:latin typeface="Times New Roman" panose="02020603050405020304" pitchFamily="18" charset="0"/>
                <a:cs typeface="Times New Roman" panose="02020603050405020304" pitchFamily="18" charset="0"/>
              </a:rPr>
              <a:t> patterns contribute to a more scalable, robust, flexible, and efficient Job Portal System.</a:t>
            </a:r>
            <a:endParaRPr lang="en-IN" sz="1200" dirty="0">
              <a:latin typeface="Times New Roman" panose="02020603050405020304" pitchFamily="18" charset="0"/>
              <a:cs typeface="Times New Roman" panose="02020603050405020304" pitchFamily="18" charset="0"/>
            </a:endParaRPr>
          </a:p>
        </p:txBody>
      </p:sp>
      <p:sp>
        <p:nvSpPr>
          <p:cNvPr id="7" name="object 8">
            <a:extLst>
              <a:ext uri="{FF2B5EF4-FFF2-40B4-BE49-F238E27FC236}">
                <a16:creationId xmlns:a16="http://schemas.microsoft.com/office/drawing/2014/main" id="{D9F11501-93E6-8443-94DF-C7AF7DDC4406}"/>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10</a:t>
            </a:r>
            <a:endParaRPr sz="1100" dirty="0">
              <a:latin typeface="Times New Roman"/>
              <a:cs typeface="Times New Roman"/>
            </a:endParaRPr>
          </a:p>
        </p:txBody>
      </p:sp>
    </p:spTree>
    <p:extLst>
      <p:ext uri="{BB962C8B-B14F-4D97-AF65-F5344CB8AC3E}">
        <p14:creationId xmlns:p14="http://schemas.microsoft.com/office/powerpoint/2010/main" val="4017657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9500" y="518436"/>
            <a:ext cx="6522720" cy="948978"/>
          </a:xfrm>
          <a:prstGeom prst="rect">
            <a:avLst/>
          </a:prstGeom>
        </p:spPr>
        <p:txBody>
          <a:bodyPr vert="horz" wrap="square" lIns="0" tIns="0" rIns="0" bIns="0" rtlCol="0">
            <a:spAutoFit/>
          </a:bodyPr>
          <a:lstStyle/>
          <a:p>
            <a:pPr marR="546100" algn="ctr"/>
            <a:r>
              <a:rPr sz="1400" b="1" spc="-10" dirty="0">
                <a:latin typeface="Times New Roman"/>
                <a:cs typeface="Times New Roman"/>
              </a:rPr>
              <a:t>C</a:t>
            </a:r>
            <a:r>
              <a:rPr sz="1400" b="1" spc="-15" dirty="0">
                <a:latin typeface="Times New Roman"/>
                <a:cs typeface="Times New Roman"/>
              </a:rPr>
              <a:t>H</a:t>
            </a:r>
            <a:r>
              <a:rPr sz="1400" b="1" spc="-20" dirty="0">
                <a:latin typeface="Times New Roman"/>
                <a:cs typeface="Times New Roman"/>
              </a:rPr>
              <a:t>A</a:t>
            </a:r>
            <a:r>
              <a:rPr sz="1400" b="1" spc="-10" dirty="0">
                <a:latin typeface="Times New Roman"/>
                <a:cs typeface="Times New Roman"/>
              </a:rPr>
              <a:t>P</a:t>
            </a:r>
            <a:r>
              <a:rPr sz="1400" b="1" spc="-15" dirty="0">
                <a:latin typeface="Times New Roman"/>
                <a:cs typeface="Times New Roman"/>
              </a:rPr>
              <a:t>TE</a:t>
            </a:r>
            <a:r>
              <a:rPr sz="1400" b="1" dirty="0">
                <a:latin typeface="Times New Roman"/>
                <a:cs typeface="Times New Roman"/>
              </a:rPr>
              <a:t>R</a:t>
            </a:r>
            <a:r>
              <a:rPr lang="en-IN" sz="1400" b="1" dirty="0">
                <a:latin typeface="Times New Roman"/>
                <a:cs typeface="Times New Roman"/>
              </a:rPr>
              <a:t> </a:t>
            </a:r>
            <a:r>
              <a:rPr sz="1400" b="1" spc="-90" dirty="0">
                <a:latin typeface="Times New Roman"/>
                <a:cs typeface="Times New Roman"/>
              </a:rPr>
              <a:t> </a:t>
            </a:r>
            <a:r>
              <a:rPr sz="1400" b="1" dirty="0">
                <a:latin typeface="Times New Roman"/>
                <a:cs typeface="Times New Roman"/>
              </a:rPr>
              <a:t>4</a:t>
            </a:r>
            <a:endParaRPr sz="1400" dirty="0">
              <a:latin typeface="Times New Roman"/>
              <a:cs typeface="Times New Roman"/>
            </a:endParaRPr>
          </a:p>
          <a:p>
            <a:pPr marL="1189355">
              <a:spcBef>
                <a:spcPts val="730"/>
              </a:spcBef>
            </a:pPr>
            <a:r>
              <a:rPr lang="en-IN" sz="1400" b="1" spc="-10" dirty="0">
                <a:latin typeface="Times New Roman"/>
                <a:cs typeface="Times New Roman"/>
              </a:rPr>
              <a:t>	          IMPLEMENTATION</a:t>
            </a:r>
            <a:endParaRPr sz="1400" dirty="0">
              <a:latin typeface="Times New Roman"/>
              <a:cs typeface="Times New Roman"/>
            </a:endParaRPr>
          </a:p>
          <a:p>
            <a:pPr>
              <a:lnSpc>
                <a:spcPct val="100000"/>
              </a:lnSpc>
            </a:pPr>
            <a:endParaRPr sz="1400" dirty="0">
              <a:latin typeface="Times New Roman"/>
              <a:cs typeface="Times New Roman"/>
            </a:endParaRPr>
          </a:p>
          <a:p>
            <a:pPr>
              <a:spcBef>
                <a:spcPts val="51"/>
              </a:spcBef>
            </a:pPr>
            <a:endParaRPr sz="1300" dirty="0">
              <a:latin typeface="Times New Roman"/>
              <a:cs typeface="Times New Roman"/>
            </a:endParaRPr>
          </a:p>
        </p:txBody>
      </p:sp>
      <p:sp>
        <p:nvSpPr>
          <p:cNvPr id="4" name="TextBox 3">
            <a:extLst>
              <a:ext uri="{FF2B5EF4-FFF2-40B4-BE49-F238E27FC236}">
                <a16:creationId xmlns:a16="http://schemas.microsoft.com/office/drawing/2014/main" id="{2A2360B8-3861-17B3-CEDE-33BB0BE96F17}"/>
              </a:ext>
            </a:extLst>
          </p:cNvPr>
          <p:cNvSpPr txBox="1"/>
          <p:nvPr/>
        </p:nvSpPr>
        <p:spPr>
          <a:xfrm>
            <a:off x="381000" y="1219200"/>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4.1 Module Description</a:t>
            </a:r>
          </a:p>
        </p:txBody>
      </p:sp>
      <p:sp>
        <p:nvSpPr>
          <p:cNvPr id="5" name="TextBox 4">
            <a:extLst>
              <a:ext uri="{FF2B5EF4-FFF2-40B4-BE49-F238E27FC236}">
                <a16:creationId xmlns:a16="http://schemas.microsoft.com/office/drawing/2014/main" id="{5471EEA7-0437-477C-035D-31C903A8658B}"/>
              </a:ext>
            </a:extLst>
          </p:cNvPr>
          <p:cNvSpPr txBox="1"/>
          <p:nvPr/>
        </p:nvSpPr>
        <p:spPr>
          <a:xfrm>
            <a:off x="457200" y="1524000"/>
            <a:ext cx="5943599" cy="3106107"/>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Job Portal System is organized into several functional modules that work together to provide a seamless experience for job seekers, employers, and administrators. The User Management Module handles registration, login, authentication, and profile management for all users. The Job Search Module allows job seekers to browse, filter, and view detailed job listings based on criteria such as location, role, and experience. The Job Posting Module enables employers to create, update, and remove job vacancies, ensuring that the portal always displays up-to-date opportunities. The Application Management Module manages application submissions, tracks application status, and allows employers to review applicants. The Admin Module oversees the entire platform by monitoring user activity, validating employer accounts, and ensuring system security. Together, these modules form a cohesive system that supports the end-to-end recruitment workflow.</a:t>
            </a:r>
          </a:p>
        </p:txBody>
      </p:sp>
      <p:sp>
        <p:nvSpPr>
          <p:cNvPr id="6" name="TextBox 5">
            <a:extLst>
              <a:ext uri="{FF2B5EF4-FFF2-40B4-BE49-F238E27FC236}">
                <a16:creationId xmlns:a16="http://schemas.microsoft.com/office/drawing/2014/main" id="{9257437C-F182-42A7-7ACD-E527AFF56521}"/>
              </a:ext>
            </a:extLst>
          </p:cNvPr>
          <p:cNvSpPr txBox="1"/>
          <p:nvPr/>
        </p:nvSpPr>
        <p:spPr>
          <a:xfrm>
            <a:off x="381000" y="4781943"/>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4.2 Technology Description</a:t>
            </a:r>
          </a:p>
        </p:txBody>
      </p:sp>
      <p:sp>
        <p:nvSpPr>
          <p:cNvPr id="7" name="TextBox 6">
            <a:extLst>
              <a:ext uri="{FF2B5EF4-FFF2-40B4-BE49-F238E27FC236}">
                <a16:creationId xmlns:a16="http://schemas.microsoft.com/office/drawing/2014/main" id="{EAB66EB1-DAB0-390D-1BC6-E149D6037D2C}"/>
              </a:ext>
            </a:extLst>
          </p:cNvPr>
          <p:cNvSpPr txBox="1"/>
          <p:nvPr/>
        </p:nvSpPr>
        <p:spPr>
          <a:xfrm>
            <a:off x="457200" y="5086743"/>
            <a:ext cx="5943599" cy="2832763"/>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project is developed using a combination of web technologies that enable interactivity, responsiveness, and smooth navigation across pages. HTML is used for structuring the web pages, while CSS and Bootstrap enhance the visual presentation through layout styling, buttons, forms, and responsive components. JavaScript provides client-side interactivity, enabling form validation, dynamic content display, and interactive UI behavior. Image and video assets are included to enrich the user interface and improve user engagement. Although this prototype focuses on frontend development, it can be extended with backend technologies like PHP, Node.js, or Python Flask, along with a database such as MySQL or MongoDB for storing job postings, user profiles, and application data. These technologies together form a strong foundation for developing a fully functional job portal.</a:t>
            </a:r>
          </a:p>
        </p:txBody>
      </p:sp>
      <p:sp>
        <p:nvSpPr>
          <p:cNvPr id="8" name="object 8">
            <a:extLst>
              <a:ext uri="{FF2B5EF4-FFF2-40B4-BE49-F238E27FC236}">
                <a16:creationId xmlns:a16="http://schemas.microsoft.com/office/drawing/2014/main" id="{1DA5DC94-76C1-7205-1326-75F367FE18B4}"/>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11</a:t>
            </a:r>
            <a:endParaRPr sz="1100" dirty="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55F56-0344-52C6-E40C-FC8EAF48D98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03A9DE-FCAA-F1F3-089F-B357E70F4561}"/>
              </a:ext>
            </a:extLst>
          </p:cNvPr>
          <p:cNvSpPr txBox="1"/>
          <p:nvPr/>
        </p:nvSpPr>
        <p:spPr>
          <a:xfrm>
            <a:off x="381000" y="381000"/>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4.3 </a:t>
            </a:r>
            <a:r>
              <a:rPr lang="en-IN" sz="1400" b="1" spc="-10" dirty="0">
                <a:latin typeface="Times New Roman"/>
                <a:cs typeface="Times New Roman"/>
              </a:rPr>
              <a:t>Code</a:t>
            </a:r>
            <a:r>
              <a:rPr lang="en-IN" sz="1400" b="1" spc="-5" dirty="0">
                <a:latin typeface="Times New Roman"/>
                <a:cs typeface="Times New Roman"/>
              </a:rPr>
              <a:t> </a:t>
            </a:r>
            <a:r>
              <a:rPr lang="en-IN" sz="1400" b="1" dirty="0">
                <a:latin typeface="Times New Roman"/>
                <a:cs typeface="Times New Roman"/>
              </a:rPr>
              <a:t>S</a:t>
            </a:r>
            <a:r>
              <a:rPr lang="en-IN" sz="1400" b="1" spc="-5" dirty="0">
                <a:latin typeface="Times New Roman"/>
                <a:cs typeface="Times New Roman"/>
              </a:rPr>
              <a:t>nippets </a:t>
            </a:r>
            <a:endParaRPr lang="en-IN"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4D679E-28AB-9255-58C9-934336F4AD65}"/>
              </a:ext>
            </a:extLst>
          </p:cNvPr>
          <p:cNvSpPr txBox="1"/>
          <p:nvPr/>
        </p:nvSpPr>
        <p:spPr>
          <a:xfrm>
            <a:off x="533400" y="762000"/>
            <a:ext cx="5943599" cy="9171742"/>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User Profile </a:t>
            </a:r>
          </a:p>
          <a:p>
            <a:r>
              <a:rPr lang="en-IN" sz="1200" dirty="0">
                <a:latin typeface="Times New Roman" panose="02020603050405020304" pitchFamily="18" charset="0"/>
                <a:cs typeface="Times New Roman" panose="02020603050405020304" pitchFamily="18" charset="0"/>
              </a:rPr>
              <a:t>&lt;!DOCTYPE html&gt;</a:t>
            </a:r>
          </a:p>
          <a:p>
            <a:r>
              <a:rPr lang="en-IN" sz="1200" dirty="0">
                <a:latin typeface="Times New Roman" panose="02020603050405020304" pitchFamily="18" charset="0"/>
                <a:cs typeface="Times New Roman" panose="02020603050405020304" pitchFamily="18" charset="0"/>
              </a:rPr>
              <a:t>&lt;html lang="</a:t>
            </a:r>
            <a:r>
              <a:rPr lang="en-IN" sz="1200" dirty="0" err="1">
                <a:latin typeface="Times New Roman" panose="02020603050405020304" pitchFamily="18" charset="0"/>
                <a:cs typeface="Times New Roman" panose="02020603050405020304" pitchFamily="18" charset="0"/>
              </a:rPr>
              <a:t>en</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  &lt;meta charset="UTF-8" /&gt;</a:t>
            </a:r>
          </a:p>
          <a:p>
            <a:r>
              <a:rPr lang="en-IN" sz="1200" dirty="0">
                <a:latin typeface="Times New Roman" panose="02020603050405020304" pitchFamily="18" charset="0"/>
                <a:cs typeface="Times New Roman" panose="02020603050405020304" pitchFamily="18" charset="0"/>
              </a:rPr>
              <a:t>  &lt;meta name="viewport" content="width=device-width, initial-width, initial-scale=1.0"/&gt;</a:t>
            </a:r>
          </a:p>
          <a:p>
            <a:r>
              <a:rPr lang="en-IN" sz="1200" dirty="0">
                <a:latin typeface="Times New Roman" panose="02020603050405020304" pitchFamily="18" charset="0"/>
                <a:cs typeface="Times New Roman" panose="02020603050405020304" pitchFamily="18" charset="0"/>
              </a:rPr>
              <a:t>  &lt;title&gt;My Profile&lt;/title&gt;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="icon" type="image/</a:t>
            </a:r>
            <a:r>
              <a:rPr lang="en-IN" sz="1200" dirty="0" err="1">
                <a:latin typeface="Times New Roman" panose="02020603050405020304" pitchFamily="18" charset="0"/>
                <a:cs typeface="Times New Roman" panose="02020603050405020304" pitchFamily="18" charset="0"/>
              </a:rPr>
              <a:t>png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="Images/icon.png"&gt;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/bootstrap@5.3.7/</a:t>
            </a:r>
            <a:r>
              <a:rPr lang="en-IN" sz="1200" dirty="0" err="1">
                <a:latin typeface="Times New Roman" panose="02020603050405020304" pitchFamily="18" charset="0"/>
                <a:cs typeface="Times New Roman" panose="02020603050405020304" pitchFamily="18" charset="0"/>
              </a:rPr>
              <a:t>dist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/bootstrap@5.3.7/</a:t>
            </a:r>
            <a:r>
              <a:rPr lang="en-IN" sz="1200" dirty="0" err="1">
                <a:latin typeface="Times New Roman" panose="02020603050405020304" pitchFamily="18" charset="0"/>
                <a:cs typeface="Times New Roman" panose="02020603050405020304" pitchFamily="18" charset="0"/>
              </a:rPr>
              <a:t>dist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/bootstrap.bundle.min.js"&gt;&lt;/script&gt;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&lt;body&gt;</a:t>
            </a:r>
          </a:p>
          <a:p>
            <a:r>
              <a:rPr lang="en-IN" sz="1200" dirty="0">
                <a:latin typeface="Times New Roman" panose="02020603050405020304" pitchFamily="18" charset="0"/>
                <a:cs typeface="Times New Roman" panose="02020603050405020304" pitchFamily="18" charset="0"/>
              </a:rPr>
              <a:t>  &lt;div class="background-overlay"&gt;&lt;/div&gt;</a:t>
            </a:r>
          </a:p>
          <a:p>
            <a:r>
              <a:rPr lang="en-IN" sz="1200" dirty="0">
                <a:latin typeface="Times New Roman" panose="02020603050405020304" pitchFamily="18" charset="0"/>
                <a:cs typeface="Times New Roman" panose="02020603050405020304" pitchFamily="18" charset="0"/>
              </a:rPr>
              <a:t>  &lt;div class="content"&gt;</a:t>
            </a:r>
          </a:p>
          <a:p>
            <a:r>
              <a:rPr lang="en-IN" sz="1200" dirty="0">
                <a:latin typeface="Times New Roman" panose="02020603050405020304" pitchFamily="18" charset="0"/>
                <a:cs typeface="Times New Roman" panose="02020603050405020304" pitchFamily="18" charset="0"/>
              </a:rPr>
              <a:t>    &lt;div class="container"&gt;</a:t>
            </a:r>
          </a:p>
          <a:p>
            <a:r>
              <a:rPr lang="en-IN" sz="1200" dirty="0">
                <a:latin typeface="Times New Roman" panose="02020603050405020304" pitchFamily="18" charset="0"/>
                <a:cs typeface="Times New Roman" panose="02020603050405020304" pitchFamily="18" charset="0"/>
              </a:rPr>
              <a:t>      &lt;div class="row justify-content-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&lt;div class="col-md-8"&gt;</a:t>
            </a:r>
          </a:p>
          <a:p>
            <a:r>
              <a:rPr lang="en-IN" sz="1200" dirty="0">
                <a:latin typeface="Times New Roman" panose="02020603050405020304" pitchFamily="18" charset="0"/>
                <a:cs typeface="Times New Roman" panose="02020603050405020304" pitchFamily="18" charset="0"/>
              </a:rPr>
              <a:t>          &lt;div class="profile-card"&gt;</a:t>
            </a:r>
          </a:p>
          <a:p>
            <a:r>
              <a:rPr lang="en-IN" sz="1200" dirty="0">
                <a:latin typeface="Times New Roman" panose="02020603050405020304" pitchFamily="18" charset="0"/>
                <a:cs typeface="Times New Roman" panose="02020603050405020304" pitchFamily="18" charset="0"/>
              </a:rPr>
              <a:t>            &lt;div class="profile-header"&gt;          </a:t>
            </a:r>
          </a:p>
          <a:p>
            <a:r>
              <a:rPr lang="en-IN" sz="1200" dirty="0">
                <a:latin typeface="Times New Roman" panose="02020603050405020304" pitchFamily="18" charset="0"/>
                <a:cs typeface="Times New Roman" panose="02020603050405020304" pitchFamily="18" charset="0"/>
              </a:rPr>
              <a:t>              &lt;div class="avatar-upload-area"&gt;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id="</a:t>
            </a:r>
            <a:r>
              <a:rPr lang="en-IN" sz="1200" dirty="0" err="1">
                <a:latin typeface="Times New Roman" panose="02020603050405020304" pitchFamily="18" charset="0"/>
                <a:cs typeface="Times New Roman" panose="02020603050405020304" pitchFamily="18" charset="0"/>
              </a:rPr>
              <a:t>profileAvatar</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="Images/default-avatar.png" alt="Profile Avatar" class="profile-avatar"&gt;</a:t>
            </a:r>
          </a:p>
          <a:p>
            <a:r>
              <a:rPr lang="en-IN" sz="1200" dirty="0">
                <a:latin typeface="Times New Roman" panose="02020603050405020304" pitchFamily="18" charset="0"/>
                <a:cs typeface="Times New Roman" panose="02020603050405020304" pitchFamily="18" charset="0"/>
              </a:rPr>
              <a:t>                &lt;input type="file" id="</a:t>
            </a:r>
            <a:r>
              <a:rPr lang="en-IN" sz="1200" dirty="0" err="1">
                <a:latin typeface="Times New Roman" panose="02020603050405020304" pitchFamily="18" charset="0"/>
                <a:cs typeface="Times New Roman" panose="02020603050405020304" pitchFamily="18" charset="0"/>
              </a:rPr>
              <a:t>avatarFile</a:t>
            </a:r>
            <a:r>
              <a:rPr lang="en-IN" sz="1200" dirty="0">
                <a:latin typeface="Times New Roman" panose="02020603050405020304" pitchFamily="18" charset="0"/>
                <a:cs typeface="Times New Roman" panose="02020603050405020304" pitchFamily="18" charset="0"/>
              </a:rPr>
              <a:t>" accept="image/*" style="display: none;"&gt;</a:t>
            </a:r>
          </a:p>
          <a:p>
            <a:r>
              <a:rPr lang="en-IN" sz="1200" dirty="0">
                <a:latin typeface="Times New Roman" panose="02020603050405020304" pitchFamily="18" charset="0"/>
                <a:cs typeface="Times New Roman" panose="02020603050405020304" pitchFamily="18" charset="0"/>
              </a:rPr>
              <a:t>                &lt;div class="overlay-text" onclick="</a:t>
            </a:r>
            <a:r>
              <a:rPr lang="en-IN" sz="1200" dirty="0" err="1">
                <a:latin typeface="Times New Roman" panose="02020603050405020304" pitchFamily="18" charset="0"/>
                <a:cs typeface="Times New Roman" panose="02020603050405020304" pitchFamily="18" charset="0"/>
              </a:rPr>
              <a:t>document.getElementById</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avatarFile</a:t>
            </a:r>
            <a:r>
              <a:rPr lang="en-IN" sz="1200" dirty="0">
                <a:latin typeface="Times New Roman" panose="02020603050405020304" pitchFamily="18" charset="0"/>
                <a:cs typeface="Times New Roman" panose="02020603050405020304" pitchFamily="18" charset="0"/>
              </a:rPr>
              <a:t>').click()"&gt;</a:t>
            </a:r>
          </a:p>
          <a:p>
            <a:r>
              <a:rPr lang="en-IN" sz="1200" dirty="0">
                <a:latin typeface="Times New Roman" panose="02020603050405020304" pitchFamily="18" charset="0"/>
                <a:cs typeface="Times New Roman" panose="02020603050405020304" pitchFamily="18" charset="0"/>
              </a:rPr>
              <a:t>                    Change Photo</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&lt;h2 id="</a:t>
            </a:r>
            <a:r>
              <a:rPr lang="en-IN" sz="1200" dirty="0" err="1">
                <a:latin typeface="Times New Roman" panose="02020603050405020304" pitchFamily="18" charset="0"/>
                <a:cs typeface="Times New Roman" panose="02020603050405020304" pitchFamily="18" charset="0"/>
              </a:rPr>
              <a:t>profileName</a:t>
            </a:r>
            <a:r>
              <a:rPr lang="en-IN" sz="1200" dirty="0">
                <a:latin typeface="Times New Roman" panose="02020603050405020304" pitchFamily="18" charset="0"/>
                <a:cs typeface="Times New Roman" panose="02020603050405020304" pitchFamily="18" charset="0"/>
              </a:rPr>
              <a:t>"&gt;User Profile&lt;/h2&gt;</a:t>
            </a:r>
          </a:p>
          <a:p>
            <a:r>
              <a:rPr lang="en-IN" sz="1200" dirty="0">
                <a:latin typeface="Times New Roman" panose="02020603050405020304" pitchFamily="18" charset="0"/>
                <a:cs typeface="Times New Roman" panose="02020603050405020304" pitchFamily="18" charset="0"/>
              </a:rPr>
              <a:t>              &lt;p id="</a:t>
            </a:r>
            <a:r>
              <a:rPr lang="en-IN" sz="1200" dirty="0" err="1">
                <a:latin typeface="Times New Roman" panose="02020603050405020304" pitchFamily="18" charset="0"/>
                <a:cs typeface="Times New Roman" panose="02020603050405020304" pitchFamily="18" charset="0"/>
              </a:rPr>
              <a:t>profileRole</a:t>
            </a:r>
            <a:r>
              <a:rPr lang="en-IN" sz="1200" dirty="0">
                <a:latin typeface="Times New Roman" panose="02020603050405020304" pitchFamily="18" charset="0"/>
                <a:cs typeface="Times New Roman" panose="02020603050405020304" pitchFamily="18" charset="0"/>
              </a:rPr>
              <a:t>" class="text-muted"&gt;&lt;/p&gt;</a:t>
            </a:r>
          </a:p>
          <a:p>
            <a:r>
              <a:rPr lang="en-IN" sz="1200" dirty="0">
                <a:latin typeface="Times New Roman" panose="02020603050405020304" pitchFamily="18" charset="0"/>
                <a:cs typeface="Times New Roman" panose="02020603050405020304" pitchFamily="18" charset="0"/>
              </a:rPr>
              <a:t>            &lt;/div&gt;</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&lt;div id="</a:t>
            </a:r>
            <a:r>
              <a:rPr lang="en-IN" sz="1200" dirty="0" err="1">
                <a:latin typeface="Times New Roman" panose="02020603050405020304" pitchFamily="18" charset="0"/>
                <a:cs typeface="Times New Roman" panose="02020603050405020304" pitchFamily="18" charset="0"/>
              </a:rPr>
              <a:t>jobSeekerProfile</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&lt;h4&gt;Personal Information&lt;/h4&gt;</a:t>
            </a:r>
          </a:p>
          <a:p>
            <a:r>
              <a:rPr lang="en-IN" sz="1200" dirty="0">
                <a:latin typeface="Times New Roman" panose="02020603050405020304" pitchFamily="18" charset="0"/>
                <a:cs typeface="Times New Roman" panose="02020603050405020304" pitchFamily="18" charset="0"/>
              </a:rPr>
              <a:t>              &lt;div class="row mb-3"&gt;</a:t>
            </a:r>
          </a:p>
          <a:p>
            <a:r>
              <a:rPr lang="en-IN" sz="1200" dirty="0">
                <a:latin typeface="Times New Roman" panose="02020603050405020304" pitchFamily="18" charset="0"/>
                <a:cs typeface="Times New Roman" panose="02020603050405020304" pitchFamily="18" charset="0"/>
              </a:rPr>
              <a:t>                &lt;div class="col-md-6"&gt;</a:t>
            </a:r>
          </a:p>
          <a:p>
            <a:r>
              <a:rPr lang="en-IN" sz="1200" dirty="0">
                <a:latin typeface="Times New Roman" panose="02020603050405020304" pitchFamily="18" charset="0"/>
                <a:cs typeface="Times New Roman" panose="02020603050405020304" pitchFamily="18" charset="0"/>
              </a:rPr>
              <a:t>                  &lt;label class="form-label"&gt;Full Name&lt;/label&gt;</a:t>
            </a:r>
          </a:p>
          <a:p>
            <a:r>
              <a:rPr lang="en-IN" sz="1200" dirty="0">
                <a:latin typeface="Times New Roman" panose="02020603050405020304" pitchFamily="18" charset="0"/>
                <a:cs typeface="Times New Roman" panose="02020603050405020304" pitchFamily="18" charset="0"/>
              </a:rPr>
              <a:t>                  &lt;input type="text" class="form-control" id="</a:t>
            </a:r>
            <a:r>
              <a:rPr lang="en-IN" sz="1200" dirty="0" err="1">
                <a:latin typeface="Times New Roman" panose="02020603050405020304" pitchFamily="18" charset="0"/>
                <a:cs typeface="Times New Roman" panose="02020603050405020304" pitchFamily="18" charset="0"/>
              </a:rPr>
              <a:t>profileFullName</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class="col-md-6"&gt;</a:t>
            </a:r>
          </a:p>
          <a:p>
            <a:r>
              <a:rPr lang="en-IN" sz="1200" dirty="0">
                <a:latin typeface="Times New Roman" panose="02020603050405020304" pitchFamily="18" charset="0"/>
                <a:cs typeface="Times New Roman" panose="02020603050405020304" pitchFamily="18" charset="0"/>
              </a:rPr>
              <a:t>                  &lt;label class="form-label"&gt;Email&lt;/label&gt;</a:t>
            </a:r>
          </a:p>
          <a:p>
            <a:r>
              <a:rPr lang="en-IN" sz="1200" dirty="0">
                <a:latin typeface="Times New Roman" panose="02020603050405020304" pitchFamily="18" charset="0"/>
                <a:cs typeface="Times New Roman" panose="02020603050405020304" pitchFamily="18" charset="0"/>
              </a:rPr>
              <a:t>                  &lt;input type="email" class="form-control" id="</a:t>
            </a:r>
            <a:r>
              <a:rPr lang="en-IN" sz="1200" dirty="0" err="1">
                <a:latin typeface="Times New Roman" panose="02020603050405020304" pitchFamily="18" charset="0"/>
                <a:cs typeface="Times New Roman" panose="02020603050405020304" pitchFamily="18" charset="0"/>
              </a:rPr>
              <a:t>profileEmail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readonly</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br>
              <a:rPr lang="en-IN" sz="12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
        <p:nvSpPr>
          <p:cNvPr id="8" name="object 8">
            <a:extLst>
              <a:ext uri="{FF2B5EF4-FFF2-40B4-BE49-F238E27FC236}">
                <a16:creationId xmlns:a16="http://schemas.microsoft.com/office/drawing/2014/main" id="{DC87FC42-AB8D-C5A3-D2DA-CD6F5A4C0D57}"/>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12</a:t>
            </a:r>
            <a:endParaRPr sz="1100" dirty="0">
              <a:latin typeface="Times New Roman"/>
              <a:cs typeface="Times New Roman"/>
            </a:endParaRPr>
          </a:p>
        </p:txBody>
      </p:sp>
    </p:spTree>
    <p:extLst>
      <p:ext uri="{BB962C8B-B14F-4D97-AF65-F5344CB8AC3E}">
        <p14:creationId xmlns:p14="http://schemas.microsoft.com/office/powerpoint/2010/main" val="13172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3687F-093D-33A9-28DB-21FECBB3B6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FB5407-7AA1-5E5A-A987-BDA2A2779794}"/>
              </a:ext>
            </a:extLst>
          </p:cNvPr>
          <p:cNvSpPr txBox="1"/>
          <p:nvPr/>
        </p:nvSpPr>
        <p:spPr>
          <a:xfrm>
            <a:off x="457200" y="457200"/>
            <a:ext cx="5943599" cy="7848302"/>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  &lt;div class="mb-3"&gt;</a:t>
            </a:r>
          </a:p>
          <a:p>
            <a:r>
              <a:rPr lang="en-IN" sz="1400" dirty="0">
                <a:latin typeface="Times New Roman" panose="02020603050405020304" pitchFamily="18" charset="0"/>
                <a:cs typeface="Times New Roman" panose="02020603050405020304" pitchFamily="18" charset="0"/>
              </a:rPr>
              <a:t>                &lt;label class="form-label"&gt;Skills&lt;/label&gt;</a:t>
            </a:r>
          </a:p>
          <a:p>
            <a:r>
              <a:rPr lang="en-IN" sz="1400" dirty="0">
                <a:latin typeface="Times New Roman" panose="02020603050405020304" pitchFamily="18" charset="0"/>
                <a:cs typeface="Times New Roman" panose="02020603050405020304" pitchFamily="18" charset="0"/>
              </a:rPr>
              <a:t>                &lt;input type="text" class="form-control" id="</a:t>
            </a:r>
            <a:r>
              <a:rPr lang="en-IN" sz="1400" dirty="0" err="1">
                <a:latin typeface="Times New Roman" panose="02020603050405020304" pitchFamily="18" charset="0"/>
                <a:cs typeface="Times New Roman" panose="02020603050405020304" pitchFamily="18" charset="0"/>
              </a:rPr>
              <a:t>profileSkills</a:t>
            </a:r>
            <a:r>
              <a:rPr lang="en-IN" sz="1400" dirty="0">
                <a:latin typeface="Times New Roman" panose="02020603050405020304" pitchFamily="18" charset="0"/>
                <a:cs typeface="Times New Roman" panose="02020603050405020304" pitchFamily="18" charset="0"/>
              </a:rPr>
              <a:t>" placeholder="Add skills separated by commas"&gt;</a:t>
            </a:r>
          </a:p>
          <a:p>
            <a:r>
              <a:rPr lang="en-IN" sz="1400" dirty="0">
                <a:latin typeface="Times New Roman" panose="02020603050405020304" pitchFamily="18" charset="0"/>
                <a:cs typeface="Times New Roman" panose="02020603050405020304" pitchFamily="18" charset="0"/>
              </a:rPr>
              <a:t>                &lt;div id="</a:t>
            </a:r>
            <a:r>
              <a:rPr lang="en-IN" sz="1400" dirty="0" err="1">
                <a:latin typeface="Times New Roman" panose="02020603050405020304" pitchFamily="18" charset="0"/>
                <a:cs typeface="Times New Roman" panose="02020603050405020304" pitchFamily="18" charset="0"/>
              </a:rPr>
              <a:t>skillsDisplay</a:t>
            </a:r>
            <a:r>
              <a:rPr lang="en-IN" sz="1400" dirty="0">
                <a:latin typeface="Times New Roman" panose="02020603050405020304" pitchFamily="18" charset="0"/>
                <a:cs typeface="Times New Roman" panose="02020603050405020304" pitchFamily="18" charset="0"/>
              </a:rPr>
              <a:t>" class="mt-2"&gt;&lt;/div&gt;</a:t>
            </a:r>
          </a:p>
          <a:p>
            <a:r>
              <a:rPr lang="en-IN" sz="1400" dirty="0">
                <a:latin typeface="Times New Roman" panose="02020603050405020304" pitchFamily="18" charset="0"/>
                <a:cs typeface="Times New Roman" panose="02020603050405020304" pitchFamily="18" charset="0"/>
              </a:rPr>
              <a:t>              &lt;/div&gt;</a:t>
            </a: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&lt;div class="mb-3"&gt;</a:t>
            </a:r>
          </a:p>
          <a:p>
            <a:r>
              <a:rPr lang="en-IN" sz="1400" dirty="0">
                <a:latin typeface="Times New Roman" panose="02020603050405020304" pitchFamily="18" charset="0"/>
                <a:cs typeface="Times New Roman" panose="02020603050405020304" pitchFamily="18" charset="0"/>
              </a:rPr>
              <a:t>                &lt;label class="form-label"&gt;Experience&lt;/label&gt;</a:t>
            </a:r>
          </a:p>
          <a:p>
            <a:r>
              <a:rPr lang="en-IN" sz="1400" dirty="0">
                <a:latin typeface="Times New Roman" panose="02020603050405020304" pitchFamily="18" charset="0"/>
                <a:cs typeface="Times New Roman" panose="02020603050405020304" pitchFamily="18" charset="0"/>
              </a:rPr>
              <a:t>                &lt;</a:t>
            </a:r>
            <a:r>
              <a:rPr lang="en-IN" sz="1400" dirty="0" err="1">
                <a:latin typeface="Times New Roman" panose="02020603050405020304" pitchFamily="18" charset="0"/>
                <a:cs typeface="Times New Roman" panose="02020603050405020304" pitchFamily="18" charset="0"/>
              </a:rPr>
              <a:t>textarea</a:t>
            </a:r>
            <a:r>
              <a:rPr lang="en-IN" sz="1400" dirty="0">
                <a:latin typeface="Times New Roman" panose="02020603050405020304" pitchFamily="18" charset="0"/>
                <a:cs typeface="Times New Roman" panose="02020603050405020304" pitchFamily="18" charset="0"/>
              </a:rPr>
              <a:t> class="form-control" id="</a:t>
            </a:r>
            <a:r>
              <a:rPr lang="en-IN" sz="1400" dirty="0" err="1">
                <a:latin typeface="Times New Roman" panose="02020603050405020304" pitchFamily="18" charset="0"/>
                <a:cs typeface="Times New Roman" panose="02020603050405020304" pitchFamily="18" charset="0"/>
              </a:rPr>
              <a:t>profileExperience</a:t>
            </a:r>
            <a:r>
              <a:rPr lang="en-IN" sz="1400" dirty="0">
                <a:latin typeface="Times New Roman" panose="02020603050405020304" pitchFamily="18" charset="0"/>
                <a:cs typeface="Times New Roman" panose="02020603050405020304" pitchFamily="18" charset="0"/>
              </a:rPr>
              <a:t>" rows="3"&gt;&lt;/</a:t>
            </a:r>
            <a:r>
              <a:rPr lang="en-IN" sz="1400" dirty="0" err="1">
                <a:latin typeface="Times New Roman" panose="02020603050405020304" pitchFamily="18" charset="0"/>
                <a:cs typeface="Times New Roman" panose="02020603050405020304" pitchFamily="18" charset="0"/>
              </a:rPr>
              <a:t>textarea</a:t>
            </a:r>
            <a:r>
              <a:rPr lang="en-IN" sz="1400" dirty="0">
                <a:latin typeface="Times New Roman" panose="02020603050405020304" pitchFamily="18" charset="0"/>
                <a:cs typeface="Times New Roman" panose="02020603050405020304" pitchFamily="18" charset="0"/>
              </a:rPr>
              <a:t>&gt;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              &lt;div class="mb-3"&gt;</a:t>
            </a:r>
          </a:p>
          <a:p>
            <a:r>
              <a:rPr lang="en-IN" sz="1400" dirty="0">
                <a:latin typeface="Times New Roman" panose="02020603050405020304" pitchFamily="18" charset="0"/>
                <a:cs typeface="Times New Roman" panose="02020603050405020304" pitchFamily="18" charset="0"/>
              </a:rPr>
              <a:t>                &lt;label class="form-label"&gt;Education&lt;/label&gt;</a:t>
            </a:r>
          </a:p>
          <a:p>
            <a:r>
              <a:rPr lang="en-IN" sz="1400" dirty="0">
                <a:latin typeface="Times New Roman" panose="02020603050405020304" pitchFamily="18" charset="0"/>
                <a:cs typeface="Times New Roman" panose="02020603050405020304" pitchFamily="18" charset="0"/>
              </a:rPr>
              <a:t>                &lt;</a:t>
            </a:r>
            <a:r>
              <a:rPr lang="en-IN" sz="1400" dirty="0" err="1">
                <a:latin typeface="Times New Roman" panose="02020603050405020304" pitchFamily="18" charset="0"/>
                <a:cs typeface="Times New Roman" panose="02020603050405020304" pitchFamily="18" charset="0"/>
              </a:rPr>
              <a:t>textarea</a:t>
            </a:r>
            <a:r>
              <a:rPr lang="en-IN" sz="1400" dirty="0">
                <a:latin typeface="Times New Roman" panose="02020603050405020304" pitchFamily="18" charset="0"/>
                <a:cs typeface="Times New Roman" panose="02020603050405020304" pitchFamily="18" charset="0"/>
              </a:rPr>
              <a:t> class="form-control" id="</a:t>
            </a:r>
            <a:r>
              <a:rPr lang="en-IN" sz="1400" dirty="0" err="1">
                <a:latin typeface="Times New Roman" panose="02020603050405020304" pitchFamily="18" charset="0"/>
                <a:cs typeface="Times New Roman" panose="02020603050405020304" pitchFamily="18" charset="0"/>
              </a:rPr>
              <a:t>profileEducation</a:t>
            </a:r>
            <a:r>
              <a:rPr lang="en-IN" sz="1400" dirty="0">
                <a:latin typeface="Times New Roman" panose="02020603050405020304" pitchFamily="18" charset="0"/>
                <a:cs typeface="Times New Roman" panose="02020603050405020304" pitchFamily="18" charset="0"/>
              </a:rPr>
              <a:t>" rows="3"&gt;&lt;/</a:t>
            </a:r>
            <a:r>
              <a:rPr lang="en-IN" sz="1400" dirty="0" err="1">
                <a:latin typeface="Times New Roman" panose="02020603050405020304" pitchFamily="18" charset="0"/>
                <a:cs typeface="Times New Roman" panose="02020603050405020304" pitchFamily="18" charset="0"/>
              </a:rPr>
              <a:t>textarea</a:t>
            </a:r>
            <a:r>
              <a:rPr lang="en-IN" sz="1400" dirty="0">
                <a:latin typeface="Times New Roman" panose="02020603050405020304" pitchFamily="18" charset="0"/>
                <a:cs typeface="Times New Roman" panose="02020603050405020304" pitchFamily="18" charset="0"/>
              </a:rPr>
              <a:t>&gt;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              &lt;div class="mb-3"&gt;</a:t>
            </a:r>
          </a:p>
          <a:p>
            <a:r>
              <a:rPr lang="en-IN" sz="1400" dirty="0">
                <a:latin typeface="Times New Roman" panose="02020603050405020304" pitchFamily="18" charset="0"/>
                <a:cs typeface="Times New Roman" panose="02020603050405020304" pitchFamily="18" charset="0"/>
              </a:rPr>
              <a:t>                &lt;label class="form-label"&gt;Preferred Job Types&lt;/label&gt;</a:t>
            </a:r>
          </a:p>
          <a:p>
            <a:r>
              <a:rPr lang="en-IN" sz="1400" dirty="0">
                <a:latin typeface="Times New Roman" panose="02020603050405020304" pitchFamily="18" charset="0"/>
                <a:cs typeface="Times New Roman" panose="02020603050405020304" pitchFamily="18" charset="0"/>
              </a:rPr>
              <a:t>                &lt;input type="text" class="form-control" id="</a:t>
            </a:r>
            <a:r>
              <a:rPr lang="en-IN" sz="1400" dirty="0" err="1">
                <a:latin typeface="Times New Roman" panose="02020603050405020304" pitchFamily="18" charset="0"/>
                <a:cs typeface="Times New Roman" panose="02020603050405020304" pitchFamily="18" charset="0"/>
              </a:rPr>
              <a:t>profileJobTypes</a:t>
            </a:r>
            <a:r>
              <a:rPr lang="en-IN" sz="1400" dirty="0">
                <a:latin typeface="Times New Roman" panose="02020603050405020304" pitchFamily="18" charset="0"/>
                <a:cs typeface="Times New Roman" panose="02020603050405020304" pitchFamily="18" charset="0"/>
              </a:rPr>
              <a:t>" placeholder="Add preferred job types separated by commas"&gt;</a:t>
            </a:r>
          </a:p>
          <a:p>
            <a:r>
              <a:rPr lang="en-IN" sz="1400" dirty="0">
                <a:latin typeface="Times New Roman" panose="02020603050405020304" pitchFamily="18" charset="0"/>
                <a:cs typeface="Times New Roman" panose="02020603050405020304" pitchFamily="18" charset="0"/>
              </a:rPr>
              <a:t>                &lt;div id="</a:t>
            </a:r>
            <a:r>
              <a:rPr lang="en-IN" sz="1400" dirty="0" err="1">
                <a:latin typeface="Times New Roman" panose="02020603050405020304" pitchFamily="18" charset="0"/>
                <a:cs typeface="Times New Roman" panose="02020603050405020304" pitchFamily="18" charset="0"/>
              </a:rPr>
              <a:t>jobTypesDisplay</a:t>
            </a:r>
            <a:r>
              <a:rPr lang="en-IN" sz="1400" dirty="0">
                <a:latin typeface="Times New Roman" panose="02020603050405020304" pitchFamily="18" charset="0"/>
                <a:cs typeface="Times New Roman" panose="02020603050405020304" pitchFamily="18" charset="0"/>
              </a:rPr>
              <a:t>" class="mt-2"&gt;&lt;/div&gt;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              &lt;div class="mb-3"&gt;</a:t>
            </a:r>
          </a:p>
          <a:p>
            <a:r>
              <a:rPr lang="en-IN" sz="1400" dirty="0">
                <a:latin typeface="Times New Roman" panose="02020603050405020304" pitchFamily="18" charset="0"/>
                <a:cs typeface="Times New Roman" panose="02020603050405020304" pitchFamily="18" charset="0"/>
              </a:rPr>
              <a:t>                &lt;label class="form-label"&gt;Company Description&lt;/label&gt;</a:t>
            </a:r>
          </a:p>
          <a:p>
            <a:r>
              <a:rPr lang="en-IN" sz="1400" dirty="0">
                <a:latin typeface="Times New Roman" panose="02020603050405020304" pitchFamily="18" charset="0"/>
                <a:cs typeface="Times New Roman" panose="02020603050405020304" pitchFamily="18" charset="0"/>
              </a:rPr>
              <a:t>                &lt;</a:t>
            </a:r>
            <a:r>
              <a:rPr lang="en-IN" sz="1400" dirty="0" err="1">
                <a:latin typeface="Times New Roman" panose="02020603050405020304" pitchFamily="18" charset="0"/>
                <a:cs typeface="Times New Roman" panose="02020603050405020304" pitchFamily="18" charset="0"/>
              </a:rPr>
              <a:t>textarea</a:t>
            </a:r>
            <a:r>
              <a:rPr lang="en-IN" sz="1400" dirty="0">
                <a:latin typeface="Times New Roman" panose="02020603050405020304" pitchFamily="18" charset="0"/>
                <a:cs typeface="Times New Roman" panose="02020603050405020304" pitchFamily="18" charset="0"/>
              </a:rPr>
              <a:t> class="form-control" id="</a:t>
            </a:r>
            <a:r>
              <a:rPr lang="en-IN" sz="1400" dirty="0" err="1">
                <a:latin typeface="Times New Roman" panose="02020603050405020304" pitchFamily="18" charset="0"/>
                <a:cs typeface="Times New Roman" panose="02020603050405020304" pitchFamily="18" charset="0"/>
              </a:rPr>
              <a:t>companyDescription</a:t>
            </a:r>
            <a:r>
              <a:rPr lang="en-IN" sz="1400" dirty="0">
                <a:latin typeface="Times New Roman" panose="02020603050405020304" pitchFamily="18" charset="0"/>
                <a:cs typeface="Times New Roman" panose="02020603050405020304" pitchFamily="18" charset="0"/>
              </a:rPr>
              <a:t>" rows="4"&gt;&lt;/</a:t>
            </a:r>
            <a:r>
              <a:rPr lang="en-IN" sz="1400" dirty="0" err="1">
                <a:latin typeface="Times New Roman" panose="02020603050405020304" pitchFamily="18" charset="0"/>
                <a:cs typeface="Times New Roman" panose="02020603050405020304" pitchFamily="18" charset="0"/>
              </a:rPr>
              <a:t>textarea</a:t>
            </a:r>
            <a:r>
              <a:rPr lang="en-IN" sz="1400" dirty="0">
                <a:latin typeface="Times New Roman" panose="02020603050405020304" pitchFamily="18" charset="0"/>
                <a:cs typeface="Times New Roman" panose="02020603050405020304" pitchFamily="18" charset="0"/>
              </a:rPr>
              <a:t>&gt;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            &lt;div class="d-flex justify-content-between mt-4"&gt;</a:t>
            </a:r>
          </a:p>
          <a:p>
            <a:r>
              <a:rPr lang="en-IN" sz="1400" dirty="0">
                <a:latin typeface="Times New Roman" panose="02020603050405020304" pitchFamily="18" charset="0"/>
                <a:cs typeface="Times New Roman" panose="02020603050405020304" pitchFamily="18" charset="0"/>
              </a:rPr>
              <a:t>              &lt;a </a:t>
            </a:r>
            <a:r>
              <a:rPr lang="en-IN" sz="1400" dirty="0" err="1">
                <a:latin typeface="Times New Roman" panose="02020603050405020304" pitchFamily="18" charset="0"/>
                <a:cs typeface="Times New Roman" panose="02020603050405020304" pitchFamily="18" charset="0"/>
              </a:rPr>
              <a:t>href</a:t>
            </a:r>
            <a:r>
              <a:rPr lang="en-IN" sz="1400" dirty="0">
                <a:latin typeface="Times New Roman" panose="02020603050405020304" pitchFamily="18" charset="0"/>
                <a:cs typeface="Times New Roman" panose="02020603050405020304" pitchFamily="18" charset="0"/>
              </a:rPr>
              <a:t>="index.html" class="</a:t>
            </a:r>
            <a:r>
              <a:rPr lang="en-IN" sz="1400" dirty="0" err="1">
                <a:latin typeface="Times New Roman" panose="02020603050405020304" pitchFamily="18" charset="0"/>
                <a:cs typeface="Times New Roman" panose="02020603050405020304" pitchFamily="18" charset="0"/>
              </a:rPr>
              <a:t>btn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btn</a:t>
            </a:r>
            <a:r>
              <a:rPr lang="en-IN" sz="1400" dirty="0">
                <a:latin typeface="Times New Roman" panose="02020603050405020304" pitchFamily="18" charset="0"/>
                <a:cs typeface="Times New Roman" panose="02020603050405020304" pitchFamily="18" charset="0"/>
              </a:rPr>
              <a:t>-coffee"&gt;Back to Home&lt;/a&gt;</a:t>
            </a:r>
          </a:p>
          <a:p>
            <a:r>
              <a:rPr lang="en-IN" sz="1400" dirty="0">
                <a:latin typeface="Times New Roman" panose="02020603050405020304" pitchFamily="18" charset="0"/>
                <a:cs typeface="Times New Roman" panose="02020603050405020304" pitchFamily="18" charset="0"/>
              </a:rPr>
              <a:t>              &lt;button id="</a:t>
            </a:r>
            <a:r>
              <a:rPr lang="en-IN" sz="1400" dirty="0" err="1">
                <a:latin typeface="Times New Roman" panose="02020603050405020304" pitchFamily="18" charset="0"/>
                <a:cs typeface="Times New Roman" panose="02020603050405020304" pitchFamily="18" charset="0"/>
              </a:rPr>
              <a:t>saveProfile</a:t>
            </a:r>
            <a:r>
              <a:rPr lang="en-IN" sz="1400" dirty="0">
                <a:latin typeface="Times New Roman" panose="02020603050405020304" pitchFamily="18" charset="0"/>
                <a:cs typeface="Times New Roman" panose="02020603050405020304" pitchFamily="18" charset="0"/>
              </a:rPr>
              <a:t>" class="</a:t>
            </a:r>
            <a:r>
              <a:rPr lang="en-IN" sz="1400" dirty="0" err="1">
                <a:latin typeface="Times New Roman" panose="02020603050405020304" pitchFamily="18" charset="0"/>
                <a:cs typeface="Times New Roman" panose="02020603050405020304" pitchFamily="18" charset="0"/>
              </a:rPr>
              <a:t>btn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btn</a:t>
            </a:r>
            <a:r>
              <a:rPr lang="en-IN" sz="1400" dirty="0">
                <a:latin typeface="Times New Roman" panose="02020603050405020304" pitchFamily="18" charset="0"/>
                <a:cs typeface="Times New Roman" panose="02020603050405020304" pitchFamily="18" charset="0"/>
              </a:rPr>
              <a:t>-coffee"&gt;Save Profile&lt;/button&gt;</a:t>
            </a:r>
          </a:p>
          <a:p>
            <a:r>
              <a:rPr lang="en-IN" sz="1400" dirty="0">
                <a:latin typeface="Times New Roman" panose="02020603050405020304" pitchFamily="18" charset="0"/>
                <a:cs typeface="Times New Roman" panose="02020603050405020304" pitchFamily="18" charset="0"/>
              </a:rPr>
              <a:t>            &lt;/div&gt;</a:t>
            </a:r>
          </a:p>
          <a:p>
            <a:r>
              <a:rPr lang="en-IN" sz="1400" dirty="0">
                <a:latin typeface="Times New Roman" panose="02020603050405020304" pitchFamily="18" charset="0"/>
                <a:cs typeface="Times New Roman" panose="02020603050405020304" pitchFamily="18" charset="0"/>
              </a:rPr>
              <a:t>&lt;/body&gt;</a:t>
            </a:r>
          </a:p>
          <a:p>
            <a:r>
              <a:rPr lang="en-IN" sz="1400" dirty="0">
                <a:latin typeface="Times New Roman" panose="02020603050405020304" pitchFamily="18" charset="0"/>
                <a:cs typeface="Times New Roman" panose="02020603050405020304" pitchFamily="18" charset="0"/>
              </a:rPr>
              <a:t>&lt;/html&gt;</a:t>
            </a:r>
          </a:p>
        </p:txBody>
      </p:sp>
      <p:sp>
        <p:nvSpPr>
          <p:cNvPr id="2" name="object 8">
            <a:extLst>
              <a:ext uri="{FF2B5EF4-FFF2-40B4-BE49-F238E27FC236}">
                <a16:creationId xmlns:a16="http://schemas.microsoft.com/office/drawing/2014/main" id="{DFB8F81C-FD70-69A3-0A97-46235C134580}"/>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13</a:t>
            </a:r>
            <a:endParaRPr sz="1100" dirty="0">
              <a:latin typeface="Times New Roman"/>
              <a:cs typeface="Times New Roman"/>
            </a:endParaRPr>
          </a:p>
        </p:txBody>
      </p:sp>
    </p:spTree>
    <p:extLst>
      <p:ext uri="{BB962C8B-B14F-4D97-AF65-F5344CB8AC3E}">
        <p14:creationId xmlns:p14="http://schemas.microsoft.com/office/powerpoint/2010/main" val="1430600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83924-025F-E72D-1CC0-D9104D69AF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2A5CD9-3420-7B87-D556-3B4D40501B2E}"/>
              </a:ext>
            </a:extLst>
          </p:cNvPr>
          <p:cNvSpPr txBox="1"/>
          <p:nvPr/>
        </p:nvSpPr>
        <p:spPr>
          <a:xfrm>
            <a:off x="457200" y="367129"/>
            <a:ext cx="5943599" cy="9171742"/>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Index </a:t>
            </a:r>
          </a:p>
          <a:p>
            <a:r>
              <a:rPr lang="en-IN" sz="1200" dirty="0">
                <a:latin typeface="Times New Roman" panose="02020603050405020304" pitchFamily="18" charset="0"/>
                <a:cs typeface="Times New Roman" panose="02020603050405020304" pitchFamily="18" charset="0"/>
              </a:rPr>
              <a:t>&lt;!DOCTYPE html&gt;</a:t>
            </a:r>
          </a:p>
          <a:p>
            <a:r>
              <a:rPr lang="en-IN" sz="1200" dirty="0">
                <a:latin typeface="Times New Roman" panose="02020603050405020304" pitchFamily="18" charset="0"/>
                <a:cs typeface="Times New Roman" panose="02020603050405020304" pitchFamily="18" charset="0"/>
              </a:rPr>
              <a:t>&lt;html lang="</a:t>
            </a:r>
            <a:r>
              <a:rPr lang="en-IN" sz="1200" dirty="0" err="1">
                <a:latin typeface="Times New Roman" panose="02020603050405020304" pitchFamily="18" charset="0"/>
                <a:cs typeface="Times New Roman" panose="02020603050405020304" pitchFamily="18" charset="0"/>
              </a:rPr>
              <a:t>en</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  &lt;meta charset="UTF-8" /&gt;</a:t>
            </a:r>
          </a:p>
          <a:p>
            <a:r>
              <a:rPr lang="en-IN" sz="1200" dirty="0">
                <a:latin typeface="Times New Roman" panose="02020603050405020304" pitchFamily="18" charset="0"/>
                <a:cs typeface="Times New Roman" panose="02020603050405020304" pitchFamily="18" charset="0"/>
              </a:rPr>
              <a:t>  &lt;meta name="viewport" content="width=device-width, initial-scale=1.0"/&gt;</a:t>
            </a:r>
          </a:p>
          <a:p>
            <a:r>
              <a:rPr lang="en-IN" sz="1200" dirty="0">
                <a:latin typeface="Times New Roman" panose="02020603050405020304" pitchFamily="18" charset="0"/>
                <a:cs typeface="Times New Roman" panose="02020603050405020304" pitchFamily="18" charset="0"/>
              </a:rPr>
              <a:t>  &lt;title&gt;Job Portal - Home&lt;/title&gt;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="icon" type="image/</a:t>
            </a:r>
            <a:r>
              <a:rPr lang="en-IN" sz="1200" dirty="0" err="1">
                <a:latin typeface="Times New Roman" panose="02020603050405020304" pitchFamily="18" charset="0"/>
                <a:cs typeface="Times New Roman" panose="02020603050405020304" pitchFamily="18" charset="0"/>
              </a:rPr>
              <a:t>png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="Images/icon.png"&gt;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/bootstrap@5.3.7/</a:t>
            </a:r>
            <a:r>
              <a:rPr lang="en-IN" sz="1200" dirty="0" err="1">
                <a:latin typeface="Times New Roman" panose="02020603050405020304" pitchFamily="18" charset="0"/>
                <a:cs typeface="Times New Roman" panose="02020603050405020304" pitchFamily="18" charset="0"/>
              </a:rPr>
              <a:t>dist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/bootstrap-icons@1.10.5/font/bootstrap-icons.css"&gt;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/bootstrap@5.3.7/</a:t>
            </a:r>
            <a:r>
              <a:rPr lang="en-IN" sz="1200" dirty="0" err="1">
                <a:latin typeface="Times New Roman" panose="02020603050405020304" pitchFamily="18" charset="0"/>
                <a:cs typeface="Times New Roman" panose="02020603050405020304" pitchFamily="18" charset="0"/>
              </a:rPr>
              <a:t>dist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/bootstrap.bundle.min.js"&gt;&lt;/script&gt;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&lt;body&gt;</a:t>
            </a:r>
          </a:p>
          <a:p>
            <a:r>
              <a:rPr lang="en-IN" sz="1200" dirty="0">
                <a:latin typeface="Times New Roman" panose="02020603050405020304" pitchFamily="18" charset="0"/>
                <a:cs typeface="Times New Roman" panose="02020603050405020304" pitchFamily="18" charset="0"/>
              </a:rPr>
              <a:t>  &lt;div class="user-profile" id="</a:t>
            </a:r>
            <a:r>
              <a:rPr lang="en-IN" sz="1200" dirty="0" err="1">
                <a:latin typeface="Times New Roman" panose="02020603050405020304" pitchFamily="18" charset="0"/>
                <a:cs typeface="Times New Roman" panose="02020603050405020304" pitchFamily="18" charset="0"/>
              </a:rPr>
              <a:t>userProfileContainer</a:t>
            </a:r>
            <a:r>
              <a:rPr lang="en-IN" sz="1200" dirty="0">
                <a:latin typeface="Times New Roman" panose="02020603050405020304" pitchFamily="18" charset="0"/>
                <a:cs typeface="Times New Roman" panose="02020603050405020304" pitchFamily="18" charset="0"/>
              </a:rPr>
              <a:t>" style="display: none;"&gt;</a:t>
            </a:r>
          </a:p>
          <a:p>
            <a:r>
              <a:rPr lang="en-IN" sz="1200" dirty="0">
                <a:latin typeface="Times New Roman" panose="02020603050405020304" pitchFamily="18" charset="0"/>
                <a:cs typeface="Times New Roman" panose="02020603050405020304" pitchFamily="18" charset="0"/>
              </a:rPr>
              <a:t>    &lt;div class="position-relative"&gt;</a:t>
            </a:r>
          </a:p>
          <a:p>
            <a:r>
              <a:rPr lang="en-IN" sz="1200" dirty="0">
                <a:latin typeface="Times New Roman" panose="02020603050405020304" pitchFamily="18" charset="0"/>
                <a:cs typeface="Times New Roman" panose="02020603050405020304" pitchFamily="18" charset="0"/>
              </a:rPr>
              <a:t>      &lt;div id="</a:t>
            </a:r>
            <a:r>
              <a:rPr lang="en-IN" sz="1200" dirty="0" err="1">
                <a:latin typeface="Times New Roman" panose="02020603050405020304" pitchFamily="18" charset="0"/>
                <a:cs typeface="Times New Roman" panose="02020603050405020304" pitchFamily="18" charset="0"/>
              </a:rPr>
              <a:t>userAvatarContainer</a:t>
            </a:r>
            <a:r>
              <a:rPr lang="en-IN" sz="1200" dirty="0">
                <a:latin typeface="Times New Roman" panose="02020603050405020304" pitchFamily="18" charset="0"/>
                <a:cs typeface="Times New Roman" panose="02020603050405020304" pitchFamily="18" charset="0"/>
              </a:rPr>
              <a:t>" class="user-avatar-placeholder"&gt;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&lt;span id="</a:t>
            </a:r>
            <a:r>
              <a:rPr lang="en-IN" sz="1200" dirty="0" err="1">
                <a:latin typeface="Times New Roman" panose="02020603050405020304" pitchFamily="18" charset="0"/>
                <a:cs typeface="Times New Roman" panose="02020603050405020304" pitchFamily="18" charset="0"/>
              </a:rPr>
              <a:t>notificationBadge</a:t>
            </a:r>
            <a:r>
              <a:rPr lang="en-IN" sz="1200" dirty="0">
                <a:latin typeface="Times New Roman" panose="02020603050405020304" pitchFamily="18" charset="0"/>
                <a:cs typeface="Times New Roman" panose="02020603050405020304" pitchFamily="18" charset="0"/>
              </a:rPr>
              <a:t>" class="notification-badge" style="display: none;"&gt;0&lt;/span&gt;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id="</a:t>
            </a:r>
            <a:r>
              <a:rPr lang="en-IN" sz="1200" dirty="0" err="1">
                <a:latin typeface="Times New Roman" panose="02020603050405020304" pitchFamily="18" charset="0"/>
                <a:cs typeface="Times New Roman" panose="02020603050405020304" pitchFamily="18" charset="0"/>
              </a:rPr>
              <a:t>userMenu</a:t>
            </a:r>
            <a:r>
              <a:rPr lang="en-IN" sz="1200" dirty="0">
                <a:latin typeface="Times New Roman" panose="02020603050405020304" pitchFamily="18" charset="0"/>
                <a:cs typeface="Times New Roman" panose="02020603050405020304" pitchFamily="18" charset="0"/>
              </a:rPr>
              <a:t>" class="user-menu"&gt;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="user-profile.html"&gt;My Profile&lt;/a&gt;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="applied-job.html"&gt;Applied Jobs&lt;/a&gt;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="job-recommendations.html"&gt;Recommended Jobs&lt;/a&gt;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id="</a:t>
            </a:r>
            <a:r>
              <a:rPr lang="en-IN" sz="1200" dirty="0" err="1">
                <a:latin typeface="Times New Roman" panose="02020603050405020304" pitchFamily="18" charset="0"/>
                <a:cs typeface="Times New Roman" panose="02020603050405020304" pitchFamily="18" charset="0"/>
              </a:rPr>
              <a:t>logoutBtn</a:t>
            </a:r>
            <a:r>
              <a:rPr lang="en-IN" sz="1200" dirty="0">
                <a:latin typeface="Times New Roman" panose="02020603050405020304" pitchFamily="18" charset="0"/>
                <a:cs typeface="Times New Roman" panose="02020603050405020304" pitchFamily="18" charset="0"/>
              </a:rPr>
              <a:t>"&gt;Logout&lt;/a&gt;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class="container-wrapper"&gt;</a:t>
            </a:r>
          </a:p>
          <a:p>
            <a:r>
              <a:rPr lang="en-IN" sz="1200" dirty="0">
                <a:latin typeface="Times New Roman" panose="02020603050405020304" pitchFamily="18" charset="0"/>
                <a:cs typeface="Times New Roman" panose="02020603050405020304" pitchFamily="18" charset="0"/>
              </a:rPr>
              <a:t>    &lt;div class="glass-card"&gt;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="about.html"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-outline-light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-custom about-</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"&gt;About Us&lt;/a&gt;&lt;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&lt;h1&gt;Welcome to Job Portal&lt;/h1&gt;</a:t>
            </a:r>
          </a:p>
          <a:p>
            <a:r>
              <a:rPr lang="en-IN" sz="1200" dirty="0">
                <a:latin typeface="Times New Roman" panose="02020603050405020304" pitchFamily="18" charset="0"/>
                <a:cs typeface="Times New Roman" panose="02020603050405020304" pitchFamily="18" charset="0"/>
              </a:rPr>
              <a:t>      &lt;p&gt;Turning &lt;strong&gt;dreams&lt;/strong&gt; into &lt;strong&gt;careers&lt;/strong&gt;&lt;/p&gt;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="post-job.html"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-light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-custom me-3 user-company-link" style="display: none;"&gt;Post a Job&lt;/a&gt;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="view-applicants.html"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-outline-light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-custom user-company-link" style="display: none;"&gt;View Applicants&lt;/a&gt;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="admin-dashboard.html"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-danger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-custom user-admin-link" style="display: none;"&gt;Admin Dashboard&lt;/a&gt;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&lt;/body&gt;</a:t>
            </a:r>
          </a:p>
          <a:p>
            <a:r>
              <a:rPr lang="en-IN" sz="1200" dirty="0">
                <a:latin typeface="Times New Roman" panose="02020603050405020304" pitchFamily="18" charset="0"/>
                <a:cs typeface="Times New Roman" panose="02020603050405020304" pitchFamily="18" charset="0"/>
              </a:rPr>
              <a:t>&lt;/html&gt;</a:t>
            </a:r>
          </a:p>
        </p:txBody>
      </p:sp>
      <p:sp>
        <p:nvSpPr>
          <p:cNvPr id="9" name="object 8">
            <a:extLst>
              <a:ext uri="{FF2B5EF4-FFF2-40B4-BE49-F238E27FC236}">
                <a16:creationId xmlns:a16="http://schemas.microsoft.com/office/drawing/2014/main" id="{C2F9CDEE-E41F-8CB3-539D-71B132A59548}"/>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14</a:t>
            </a:r>
            <a:endParaRPr sz="1100" dirty="0">
              <a:latin typeface="Times New Roman"/>
              <a:cs typeface="Times New Roman"/>
            </a:endParaRPr>
          </a:p>
        </p:txBody>
      </p:sp>
    </p:spTree>
    <p:extLst>
      <p:ext uri="{BB962C8B-B14F-4D97-AF65-F5344CB8AC3E}">
        <p14:creationId xmlns:p14="http://schemas.microsoft.com/office/powerpoint/2010/main" val="1926486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CE1BE-B738-42E3-95D4-1D94C555F2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FB285D-F10E-7C8C-C2A0-BB6189B81FA4}"/>
              </a:ext>
            </a:extLst>
          </p:cNvPr>
          <p:cNvSpPr txBox="1"/>
          <p:nvPr/>
        </p:nvSpPr>
        <p:spPr>
          <a:xfrm>
            <a:off x="457200" y="457200"/>
            <a:ext cx="5943599" cy="8433078"/>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Admin</a:t>
            </a:r>
          </a:p>
          <a:p>
            <a:r>
              <a:rPr lang="en-IN" sz="1200" dirty="0">
                <a:latin typeface="Times New Roman" panose="02020603050405020304" pitchFamily="18" charset="0"/>
                <a:cs typeface="Times New Roman" panose="02020603050405020304" pitchFamily="18" charset="0"/>
              </a:rPr>
              <a:t>&lt;!DOCTYPE html&gt;</a:t>
            </a:r>
          </a:p>
          <a:p>
            <a:r>
              <a:rPr lang="en-IN" sz="1200" dirty="0">
                <a:latin typeface="Times New Roman" panose="02020603050405020304" pitchFamily="18" charset="0"/>
                <a:cs typeface="Times New Roman" panose="02020603050405020304" pitchFamily="18" charset="0"/>
              </a:rPr>
              <a:t>&lt;html lang="</a:t>
            </a:r>
            <a:r>
              <a:rPr lang="en-IN" sz="1200" dirty="0" err="1">
                <a:latin typeface="Times New Roman" panose="02020603050405020304" pitchFamily="18" charset="0"/>
                <a:cs typeface="Times New Roman" panose="02020603050405020304" pitchFamily="18" charset="0"/>
              </a:rPr>
              <a:t>en</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  &lt;meta charset="UTF-8" /&gt;</a:t>
            </a:r>
          </a:p>
          <a:p>
            <a:r>
              <a:rPr lang="en-IN" sz="1200" dirty="0">
                <a:latin typeface="Times New Roman" panose="02020603050405020304" pitchFamily="18" charset="0"/>
                <a:cs typeface="Times New Roman" panose="02020603050405020304" pitchFamily="18" charset="0"/>
              </a:rPr>
              <a:t>  &lt;meta name="viewport" content="width=device-width, initial-scale=1.0"/&gt;</a:t>
            </a:r>
          </a:p>
          <a:p>
            <a:r>
              <a:rPr lang="en-IN" sz="1200" dirty="0">
                <a:latin typeface="Times New Roman" panose="02020603050405020304" pitchFamily="18" charset="0"/>
                <a:cs typeface="Times New Roman" panose="02020603050405020304" pitchFamily="18" charset="0"/>
              </a:rPr>
              <a:t>  &lt;title&gt;Admin Dashboard&lt;/title&gt;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="icon" type="image/</a:t>
            </a:r>
            <a:r>
              <a:rPr lang="en-IN" sz="1200" dirty="0" err="1">
                <a:latin typeface="Times New Roman" panose="02020603050405020304" pitchFamily="18" charset="0"/>
                <a:cs typeface="Times New Roman" panose="02020603050405020304" pitchFamily="18" charset="0"/>
              </a:rPr>
              <a:t>png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="Images/icon.png"&gt;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/bootstrap@5.3.7/</a:t>
            </a:r>
            <a:r>
              <a:rPr lang="en-IN" sz="1200" dirty="0" err="1">
                <a:latin typeface="Times New Roman" panose="02020603050405020304" pitchFamily="18" charset="0"/>
                <a:cs typeface="Times New Roman" panose="02020603050405020304" pitchFamily="18" charset="0"/>
              </a:rPr>
              <a:t>dist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/bootstrap-icons@1.10.5/font/bootstrap-icons.css"&gt;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="https://cdn.jsdelivr.net/</a:t>
            </a:r>
            <a:r>
              <a:rPr lang="en-IN" sz="1200" dirty="0" err="1">
                <a:latin typeface="Times New Roman" panose="02020603050405020304" pitchFamily="18" charset="0"/>
                <a:cs typeface="Times New Roman" panose="02020603050405020304" pitchFamily="18" charset="0"/>
              </a:rPr>
              <a:t>npm</a:t>
            </a:r>
            <a:r>
              <a:rPr lang="en-IN" sz="1200" dirty="0">
                <a:latin typeface="Times New Roman" panose="02020603050405020304" pitchFamily="18" charset="0"/>
                <a:cs typeface="Times New Roman" panose="02020603050405020304" pitchFamily="18" charset="0"/>
              </a:rPr>
              <a:t>/bootstrap@5.3.7/</a:t>
            </a:r>
            <a:r>
              <a:rPr lang="en-IN" sz="1200" dirty="0" err="1">
                <a:latin typeface="Times New Roman" panose="02020603050405020304" pitchFamily="18" charset="0"/>
                <a:cs typeface="Times New Roman" panose="02020603050405020304" pitchFamily="18" charset="0"/>
              </a:rPr>
              <a:t>dist</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/bootstrap.bundle.min.js"&gt;&lt;/script&gt;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&lt;body&gt;</a:t>
            </a:r>
          </a:p>
          <a:p>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&lt;div class="background-overlay"&gt;&lt;/div&gt;</a:t>
            </a:r>
          </a:p>
          <a:p>
            <a:r>
              <a:rPr lang="en-IN" sz="1200" dirty="0">
                <a:latin typeface="Times New Roman" panose="02020603050405020304" pitchFamily="18" charset="0"/>
                <a:cs typeface="Times New Roman" panose="02020603050405020304" pitchFamily="18" charset="0"/>
              </a:rPr>
              <a:t>  &lt;div class="content"&gt;</a:t>
            </a:r>
          </a:p>
          <a:p>
            <a:r>
              <a:rPr lang="en-IN" sz="1200" dirty="0">
                <a:latin typeface="Times New Roman" panose="02020603050405020304" pitchFamily="18" charset="0"/>
                <a:cs typeface="Times New Roman" panose="02020603050405020304" pitchFamily="18" charset="0"/>
              </a:rPr>
              <a:t>    &lt;div class="container"&gt;</a:t>
            </a:r>
          </a:p>
          <a:p>
            <a:r>
              <a:rPr lang="en-IN" sz="1200" dirty="0">
                <a:latin typeface="Times New Roman" panose="02020603050405020304" pitchFamily="18" charset="0"/>
                <a:cs typeface="Times New Roman" panose="02020603050405020304" pitchFamily="18" charset="0"/>
              </a:rPr>
              <a:t>      &lt;h2 class="text-white mb-4"&gt;&lt;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 class="bi bi-gear-fill me-2"&gt;&lt;/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&gt;Admin Dashboard&lt;/h2&gt;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&lt;div class="alert alert-danger" id="</a:t>
            </a:r>
            <a:r>
              <a:rPr lang="en-IN" sz="1200" dirty="0" err="1">
                <a:latin typeface="Times New Roman" panose="02020603050405020304" pitchFamily="18" charset="0"/>
                <a:cs typeface="Times New Roman" panose="02020603050405020304" pitchFamily="18" charset="0"/>
              </a:rPr>
              <a:t>authError</a:t>
            </a:r>
            <a:r>
              <a:rPr lang="en-IN" sz="1200" dirty="0">
                <a:latin typeface="Times New Roman" panose="02020603050405020304" pitchFamily="18" charset="0"/>
                <a:cs typeface="Times New Roman" panose="02020603050405020304" pitchFamily="18" charset="0"/>
              </a:rPr>
              <a:t>" style="display: none;"&gt;</a:t>
            </a:r>
          </a:p>
          <a:p>
            <a:r>
              <a:rPr lang="en-IN" sz="1200" dirty="0">
                <a:latin typeface="Times New Roman" panose="02020603050405020304" pitchFamily="18" charset="0"/>
                <a:cs typeface="Times New Roman" panose="02020603050405020304" pitchFamily="18" charset="0"/>
              </a:rPr>
              <a:t>        Access Denied. Only Administrators can view this page.</a:t>
            </a:r>
          </a:p>
          <a:p>
            <a:r>
              <a:rPr lang="en-IN" sz="1200" dirty="0">
                <a:latin typeface="Times New Roman" panose="02020603050405020304" pitchFamily="18" charset="0"/>
                <a:cs typeface="Times New Roman" panose="02020603050405020304" pitchFamily="18" charset="0"/>
              </a:rPr>
              <a:t>      &lt;/div&gt;</a:t>
            </a:r>
          </a:p>
          <a:p>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&lt;ul class="nav nav-tabs" id="</a:t>
            </a:r>
            <a:r>
              <a:rPr lang="en-IN" sz="1200" dirty="0" err="1">
                <a:latin typeface="Times New Roman" panose="02020603050405020304" pitchFamily="18" charset="0"/>
                <a:cs typeface="Times New Roman" panose="02020603050405020304" pitchFamily="18" charset="0"/>
              </a:rPr>
              <a:t>myTab</a:t>
            </a:r>
            <a:r>
              <a:rPr lang="en-IN" sz="1200" dirty="0">
                <a:latin typeface="Times New Roman" panose="02020603050405020304" pitchFamily="18" charset="0"/>
                <a:cs typeface="Times New Roman" panose="02020603050405020304" pitchFamily="18" charset="0"/>
              </a:rPr>
              <a:t>" role="</a:t>
            </a:r>
            <a:r>
              <a:rPr lang="en-IN" sz="1200" dirty="0" err="1">
                <a:latin typeface="Times New Roman" panose="02020603050405020304" pitchFamily="18" charset="0"/>
                <a:cs typeface="Times New Roman" panose="02020603050405020304" pitchFamily="18" charset="0"/>
              </a:rPr>
              <a:t>tablist</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&lt;li class="nav-item" role="presentation"&gt;</a:t>
            </a:r>
          </a:p>
          <a:p>
            <a:r>
              <a:rPr lang="en-IN" sz="1200" dirty="0">
                <a:latin typeface="Times New Roman" panose="02020603050405020304" pitchFamily="18" charset="0"/>
                <a:cs typeface="Times New Roman" panose="02020603050405020304" pitchFamily="18" charset="0"/>
              </a:rPr>
              <a:t>          &lt;button class="nav-link active" id="jobs-tab" data-bs-toggle="tab" data-bs-target="#jobs" type="button" role="tab"&gt;All Posted Jobs&lt;/button&gt;</a:t>
            </a:r>
          </a:p>
          <a:p>
            <a:r>
              <a:rPr lang="en-IN" sz="1200" dirty="0">
                <a:latin typeface="Times New Roman" panose="02020603050405020304" pitchFamily="18" charset="0"/>
                <a:cs typeface="Times New Roman" panose="02020603050405020304" pitchFamily="18" charset="0"/>
              </a:rPr>
              <a:t>        &lt;/li&gt;</a:t>
            </a:r>
          </a:p>
          <a:p>
            <a:r>
              <a:rPr lang="en-IN" sz="1200" dirty="0">
                <a:latin typeface="Times New Roman" panose="02020603050405020304" pitchFamily="18" charset="0"/>
                <a:cs typeface="Times New Roman" panose="02020603050405020304" pitchFamily="18" charset="0"/>
              </a:rPr>
              <a:t>        &lt;li class="nav-item" role="presentation"&gt;</a:t>
            </a:r>
          </a:p>
          <a:p>
            <a:r>
              <a:rPr lang="en-IN" sz="1200" dirty="0">
                <a:latin typeface="Times New Roman" panose="02020603050405020304" pitchFamily="18" charset="0"/>
                <a:cs typeface="Times New Roman" panose="02020603050405020304" pitchFamily="18" charset="0"/>
              </a:rPr>
              <a:t>          &lt;button class="nav-link" id="applications-tab" data-bs-toggle="tab" data-bs-target="#applications" type="button" role="tab"&gt;All Applications&lt;/button&gt;</a:t>
            </a:r>
          </a:p>
          <a:p>
            <a:r>
              <a:rPr lang="en-IN" sz="1200" dirty="0">
                <a:latin typeface="Times New Roman" panose="02020603050405020304" pitchFamily="18" charset="0"/>
                <a:cs typeface="Times New Roman" panose="02020603050405020304" pitchFamily="18" charset="0"/>
              </a:rPr>
              <a:t>        &lt;/li&gt;</a:t>
            </a:r>
          </a:p>
          <a:p>
            <a:r>
              <a:rPr lang="en-IN" sz="1200" dirty="0">
                <a:latin typeface="Times New Roman" panose="02020603050405020304" pitchFamily="18" charset="0"/>
                <a:cs typeface="Times New Roman" panose="02020603050405020304" pitchFamily="18" charset="0"/>
              </a:rPr>
              <a:t>      &lt;/ul&gt;</a:t>
            </a:r>
          </a:p>
          <a:p>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&lt;div class="tab-content admin-card" id="</a:t>
            </a:r>
            <a:r>
              <a:rPr lang="en-IN" sz="1200" dirty="0" err="1">
                <a:latin typeface="Times New Roman" panose="02020603050405020304" pitchFamily="18" charset="0"/>
                <a:cs typeface="Times New Roman" panose="02020603050405020304" pitchFamily="18" charset="0"/>
              </a:rPr>
              <a:t>myTabContent</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&lt;div class="tab-pane fade show active" id="jobs" role="</a:t>
            </a:r>
            <a:r>
              <a:rPr lang="en-IN" sz="1200" dirty="0" err="1">
                <a:latin typeface="Times New Roman" panose="02020603050405020304" pitchFamily="18" charset="0"/>
                <a:cs typeface="Times New Roman" panose="02020603050405020304" pitchFamily="18" charset="0"/>
              </a:rPr>
              <a:t>tabpanel</a:t>
            </a:r>
            <a:r>
              <a:rPr lang="en-IN" sz="1200" dirty="0">
                <a:latin typeface="Times New Roman" panose="02020603050405020304" pitchFamily="18" charset="0"/>
                <a:cs typeface="Times New Roman" panose="02020603050405020304" pitchFamily="18" charset="0"/>
              </a:rPr>
              <a:t>" aria-</a:t>
            </a:r>
            <a:r>
              <a:rPr lang="en-IN" sz="1200" dirty="0" err="1">
                <a:latin typeface="Times New Roman" panose="02020603050405020304" pitchFamily="18" charset="0"/>
                <a:cs typeface="Times New Roman" panose="02020603050405020304" pitchFamily="18" charset="0"/>
              </a:rPr>
              <a:t>labelledby</a:t>
            </a:r>
            <a:r>
              <a:rPr lang="en-IN" sz="1200" dirty="0">
                <a:latin typeface="Times New Roman" panose="02020603050405020304" pitchFamily="18" charset="0"/>
                <a:cs typeface="Times New Roman" panose="02020603050405020304" pitchFamily="18" charset="0"/>
              </a:rPr>
              <a:t>="jobs-tab"&gt;</a:t>
            </a:r>
          </a:p>
          <a:p>
            <a:endParaRPr lang="en-IN" sz="1200" dirty="0">
              <a:latin typeface="Times New Roman" panose="02020603050405020304" pitchFamily="18" charset="0"/>
              <a:cs typeface="Times New Roman" panose="02020603050405020304" pitchFamily="18" charset="0"/>
            </a:endParaRPr>
          </a:p>
        </p:txBody>
      </p:sp>
      <p:sp>
        <p:nvSpPr>
          <p:cNvPr id="2" name="object 8">
            <a:extLst>
              <a:ext uri="{FF2B5EF4-FFF2-40B4-BE49-F238E27FC236}">
                <a16:creationId xmlns:a16="http://schemas.microsoft.com/office/drawing/2014/main" id="{342A8BBD-F399-35FA-5817-272B81721D33}"/>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15</a:t>
            </a:r>
            <a:endParaRPr sz="1100" dirty="0">
              <a:latin typeface="Times New Roman"/>
              <a:cs typeface="Times New Roman"/>
            </a:endParaRPr>
          </a:p>
        </p:txBody>
      </p:sp>
    </p:spTree>
    <p:extLst>
      <p:ext uri="{BB962C8B-B14F-4D97-AF65-F5344CB8AC3E}">
        <p14:creationId xmlns:p14="http://schemas.microsoft.com/office/powerpoint/2010/main" val="141031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FBDE2-7558-5C06-0B99-DACBE9E69A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4B9DC2-DCA1-C01B-F7B6-FF55AA57A73C}"/>
              </a:ext>
            </a:extLst>
          </p:cNvPr>
          <p:cNvSpPr txBox="1"/>
          <p:nvPr/>
        </p:nvSpPr>
        <p:spPr>
          <a:xfrm>
            <a:off x="457200" y="457200"/>
            <a:ext cx="5943599" cy="8586966"/>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          &lt;h4&gt;All Jobs in the Portal&lt;/h4&gt;</a:t>
            </a:r>
          </a:p>
          <a:p>
            <a:r>
              <a:rPr lang="en-IN" sz="1200" dirty="0">
                <a:latin typeface="Times New Roman" panose="02020603050405020304" pitchFamily="18" charset="0"/>
                <a:cs typeface="Times New Roman" panose="02020603050405020304" pitchFamily="18" charset="0"/>
              </a:rPr>
              <a:t>          &lt;table class="table table-striped" id="</a:t>
            </a:r>
            <a:r>
              <a:rPr lang="en-IN" sz="1200" dirty="0" err="1">
                <a:latin typeface="Times New Roman" panose="02020603050405020304" pitchFamily="18" charset="0"/>
                <a:cs typeface="Times New Roman" panose="02020603050405020304" pitchFamily="18" charset="0"/>
              </a:rPr>
              <a:t>jobsTable</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thead</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&lt;tr&gt;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&gt;Job Title&lt;/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&gt;Company&lt;/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&gt;Location&lt;/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&gt;Salary&lt;/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&gt;Posted By (ID)&lt;/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&lt;/tr&gt;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thead</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tbody</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tbody</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&lt;/table&gt;</a:t>
            </a:r>
          </a:p>
          <a:p>
            <a:r>
              <a:rPr lang="en-IN" sz="1200" dirty="0">
                <a:latin typeface="Times New Roman" panose="02020603050405020304" pitchFamily="18" charset="0"/>
                <a:cs typeface="Times New Roman" panose="02020603050405020304" pitchFamily="18" charset="0"/>
              </a:rPr>
              <a:t>        &lt;/div&gt;</a:t>
            </a:r>
          </a:p>
          <a:p>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&lt;div class="tab-pane fade" id="applications" role="</a:t>
            </a:r>
            <a:r>
              <a:rPr lang="en-IN" sz="1200" dirty="0" err="1">
                <a:latin typeface="Times New Roman" panose="02020603050405020304" pitchFamily="18" charset="0"/>
                <a:cs typeface="Times New Roman" panose="02020603050405020304" pitchFamily="18" charset="0"/>
              </a:rPr>
              <a:t>tabpanel</a:t>
            </a:r>
            <a:r>
              <a:rPr lang="en-IN" sz="1200" dirty="0">
                <a:latin typeface="Times New Roman" panose="02020603050405020304" pitchFamily="18" charset="0"/>
                <a:cs typeface="Times New Roman" panose="02020603050405020304" pitchFamily="18" charset="0"/>
              </a:rPr>
              <a:t>" aria-</a:t>
            </a:r>
            <a:r>
              <a:rPr lang="en-IN" sz="1200" dirty="0" err="1">
                <a:latin typeface="Times New Roman" panose="02020603050405020304" pitchFamily="18" charset="0"/>
                <a:cs typeface="Times New Roman" panose="02020603050405020304" pitchFamily="18" charset="0"/>
              </a:rPr>
              <a:t>labelledby</a:t>
            </a:r>
            <a:r>
              <a:rPr lang="en-IN" sz="1200" dirty="0">
                <a:latin typeface="Times New Roman" panose="02020603050405020304" pitchFamily="18" charset="0"/>
                <a:cs typeface="Times New Roman" panose="02020603050405020304" pitchFamily="18" charset="0"/>
              </a:rPr>
              <a:t>="applications-tab"&gt;</a:t>
            </a:r>
          </a:p>
          <a:p>
            <a:r>
              <a:rPr lang="en-IN" sz="1200" dirty="0">
                <a:latin typeface="Times New Roman" panose="02020603050405020304" pitchFamily="18" charset="0"/>
                <a:cs typeface="Times New Roman" panose="02020603050405020304" pitchFamily="18" charset="0"/>
              </a:rPr>
              <a:t>          &lt;h4&gt;All Submitted Applications&lt;/h4&gt;</a:t>
            </a:r>
          </a:p>
          <a:p>
            <a:r>
              <a:rPr lang="en-IN" sz="1200" dirty="0">
                <a:latin typeface="Times New Roman" panose="02020603050405020304" pitchFamily="18" charset="0"/>
                <a:cs typeface="Times New Roman" panose="02020603050405020304" pitchFamily="18" charset="0"/>
              </a:rPr>
              <a:t>          &lt;table class="table table-striped" id="</a:t>
            </a:r>
            <a:r>
              <a:rPr lang="en-IN" sz="1200" dirty="0" err="1">
                <a:latin typeface="Times New Roman" panose="02020603050405020304" pitchFamily="18" charset="0"/>
                <a:cs typeface="Times New Roman" panose="02020603050405020304" pitchFamily="18" charset="0"/>
              </a:rPr>
              <a:t>applicationsTable</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thead</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&lt;tr&gt;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&gt;Job Title&lt;/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&gt;Applicant Name&lt;/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&gt;Email&lt;/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&gt;Phone&lt;/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&gt;Applied At&lt;/</a:t>
            </a:r>
            <a:r>
              <a:rPr lang="en-IN" sz="1200" dirty="0" err="1">
                <a:latin typeface="Times New Roman" panose="02020603050405020304" pitchFamily="18" charset="0"/>
                <a:cs typeface="Times New Roman" panose="02020603050405020304" pitchFamily="18" charset="0"/>
              </a:rPr>
              <a:t>th</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&lt;/tr&gt;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thead</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tbody</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tbody</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&lt;/table&gt;</a:t>
            </a:r>
          </a:p>
          <a:p>
            <a:r>
              <a:rPr lang="en-IN" sz="1200" dirty="0">
                <a:latin typeface="Times New Roman" panose="02020603050405020304" pitchFamily="18" charset="0"/>
                <a:cs typeface="Times New Roman" panose="02020603050405020304" pitchFamily="18" charset="0"/>
              </a:rPr>
              <a:t>        &lt;/div&gt;</a:t>
            </a:r>
          </a:p>
          <a:p>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&lt;div class="mt-4 text-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="index.html"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-coffee"&gt;&lt;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 class="bi bi-house-fill me-2"&gt;&lt;/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&gt;Back to Home&lt;/a&gt;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&lt;/body&gt;</a:t>
            </a:r>
          </a:p>
          <a:p>
            <a:r>
              <a:rPr lang="en-IN" sz="1200" dirty="0">
                <a:latin typeface="Times New Roman" panose="02020603050405020304" pitchFamily="18" charset="0"/>
                <a:cs typeface="Times New Roman" panose="02020603050405020304" pitchFamily="18" charset="0"/>
              </a:rPr>
              <a:t>&lt;/html&gt;</a:t>
            </a:r>
          </a:p>
        </p:txBody>
      </p:sp>
      <p:sp>
        <p:nvSpPr>
          <p:cNvPr id="2" name="object 8">
            <a:extLst>
              <a:ext uri="{FF2B5EF4-FFF2-40B4-BE49-F238E27FC236}">
                <a16:creationId xmlns:a16="http://schemas.microsoft.com/office/drawing/2014/main" id="{E3C0A01A-7134-A6A1-6EA3-DCB9600BF07B}"/>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16</a:t>
            </a:r>
            <a:endParaRPr sz="1100" dirty="0">
              <a:latin typeface="Times New Roman"/>
              <a:cs typeface="Times New Roman"/>
            </a:endParaRPr>
          </a:p>
        </p:txBody>
      </p:sp>
    </p:spTree>
    <p:extLst>
      <p:ext uri="{BB962C8B-B14F-4D97-AF65-F5344CB8AC3E}">
        <p14:creationId xmlns:p14="http://schemas.microsoft.com/office/powerpoint/2010/main" val="225672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63574" y="515580"/>
            <a:ext cx="1536065" cy="246221"/>
          </a:xfrm>
          <a:prstGeom prst="rect">
            <a:avLst/>
          </a:prstGeom>
        </p:spPr>
        <p:txBody>
          <a:bodyPr vert="horz" wrap="square" lIns="0" tIns="0" rIns="0" bIns="0" rtlCol="0">
            <a:spAutoFit/>
          </a:bodyPr>
          <a:lstStyle/>
          <a:p>
            <a:pPr marL="12700"/>
            <a:r>
              <a:rPr sz="1600" b="1" spc="-30" dirty="0">
                <a:latin typeface="Times New Roman"/>
                <a:cs typeface="Times New Roman"/>
              </a:rPr>
              <a:t>D</a:t>
            </a:r>
            <a:r>
              <a:rPr sz="1600" b="1" spc="-25" dirty="0">
                <a:latin typeface="Times New Roman"/>
                <a:cs typeface="Times New Roman"/>
              </a:rPr>
              <a:t>E</a:t>
            </a:r>
            <a:r>
              <a:rPr sz="1600" b="1" spc="-30" dirty="0">
                <a:latin typeface="Times New Roman"/>
                <a:cs typeface="Times New Roman"/>
              </a:rPr>
              <a:t>C</a:t>
            </a:r>
            <a:r>
              <a:rPr sz="1600" b="1" spc="-15" dirty="0">
                <a:latin typeface="Times New Roman"/>
                <a:cs typeface="Times New Roman"/>
              </a:rPr>
              <a:t>L</a:t>
            </a:r>
            <a:r>
              <a:rPr sz="1600" b="1" spc="-25" dirty="0">
                <a:latin typeface="Times New Roman"/>
                <a:cs typeface="Times New Roman"/>
              </a:rPr>
              <a:t>A</a:t>
            </a:r>
            <a:r>
              <a:rPr sz="1600" b="1" spc="-20" dirty="0">
                <a:latin typeface="Times New Roman"/>
                <a:cs typeface="Times New Roman"/>
              </a:rPr>
              <a:t>R</a:t>
            </a:r>
            <a:r>
              <a:rPr sz="1600" b="1" spc="-30" dirty="0">
                <a:latin typeface="Times New Roman"/>
                <a:cs typeface="Times New Roman"/>
              </a:rPr>
              <a:t>A</a:t>
            </a:r>
            <a:r>
              <a:rPr sz="1600" b="1" spc="-25" dirty="0">
                <a:latin typeface="Times New Roman"/>
                <a:cs typeface="Times New Roman"/>
              </a:rPr>
              <a:t>T</a:t>
            </a:r>
            <a:r>
              <a:rPr sz="1600" b="1" spc="-15" dirty="0">
                <a:latin typeface="Times New Roman"/>
                <a:cs typeface="Times New Roman"/>
              </a:rPr>
              <a:t>I</a:t>
            </a:r>
            <a:r>
              <a:rPr sz="1600" b="1" spc="-30" dirty="0">
                <a:latin typeface="Times New Roman"/>
                <a:cs typeface="Times New Roman"/>
              </a:rPr>
              <a:t>O</a:t>
            </a:r>
            <a:r>
              <a:rPr sz="1600" b="1" spc="-15" dirty="0">
                <a:latin typeface="Times New Roman"/>
                <a:cs typeface="Times New Roman"/>
              </a:rPr>
              <a:t>N</a:t>
            </a:r>
            <a:endParaRPr sz="1600">
              <a:latin typeface="Times New Roman"/>
              <a:cs typeface="Times New Roman"/>
            </a:endParaRPr>
          </a:p>
        </p:txBody>
      </p:sp>
      <p:sp>
        <p:nvSpPr>
          <p:cNvPr id="3" name="object 3"/>
          <p:cNvSpPr txBox="1"/>
          <p:nvPr/>
        </p:nvSpPr>
        <p:spPr>
          <a:xfrm>
            <a:off x="546414" y="1267090"/>
            <a:ext cx="5704840" cy="2174826"/>
          </a:xfrm>
          <a:prstGeom prst="rect">
            <a:avLst/>
          </a:prstGeom>
        </p:spPr>
        <p:txBody>
          <a:bodyPr vert="horz" wrap="square" lIns="0" tIns="0" rIns="0" bIns="0" rtlCol="0">
            <a:spAutoFit/>
          </a:bodyPr>
          <a:lstStyle/>
          <a:p>
            <a:pPr marL="12700" marR="5080" indent="456565" algn="just">
              <a:lnSpc>
                <a:spcPct val="143900"/>
              </a:lnSpc>
            </a:pPr>
            <a:r>
              <a:rPr sz="1300" spc="-5" dirty="0">
                <a:latin typeface="Times New Roman"/>
                <a:cs typeface="Times New Roman"/>
              </a:rPr>
              <a:t>I</a:t>
            </a:r>
            <a:r>
              <a:rPr sz="1300" spc="10" dirty="0">
                <a:latin typeface="Times New Roman"/>
                <a:cs typeface="Times New Roman"/>
              </a:rPr>
              <a:t> </a:t>
            </a:r>
            <a:r>
              <a:rPr sz="1300" spc="-10" dirty="0">
                <a:latin typeface="Times New Roman"/>
                <a:cs typeface="Times New Roman"/>
              </a:rPr>
              <a:t>declare</a:t>
            </a:r>
            <a:r>
              <a:rPr sz="1300" spc="10" dirty="0">
                <a:latin typeface="Times New Roman"/>
                <a:cs typeface="Times New Roman"/>
              </a:rPr>
              <a:t> </a:t>
            </a:r>
            <a:r>
              <a:rPr sz="1300" spc="-5" dirty="0">
                <a:latin typeface="Times New Roman"/>
                <a:cs typeface="Times New Roman"/>
              </a:rPr>
              <a:t>that</a:t>
            </a:r>
            <a:r>
              <a:rPr sz="1300" spc="5" dirty="0">
                <a:latin typeface="Times New Roman"/>
                <a:cs typeface="Times New Roman"/>
              </a:rPr>
              <a:t> </a:t>
            </a:r>
            <a:r>
              <a:rPr sz="1300" spc="-10" dirty="0">
                <a:latin typeface="Times New Roman"/>
                <a:cs typeface="Times New Roman"/>
              </a:rPr>
              <a:t>the</a:t>
            </a:r>
            <a:r>
              <a:rPr sz="1300" spc="20" dirty="0">
                <a:latin typeface="Times New Roman"/>
                <a:cs typeface="Times New Roman"/>
              </a:rPr>
              <a:t> </a:t>
            </a:r>
            <a:r>
              <a:rPr sz="1300" spc="-10" dirty="0">
                <a:latin typeface="Times New Roman"/>
                <a:cs typeface="Times New Roman"/>
              </a:rPr>
              <a:t>proj</a:t>
            </a:r>
            <a:r>
              <a:rPr sz="1300" dirty="0">
                <a:latin typeface="Times New Roman"/>
                <a:cs typeface="Times New Roman"/>
              </a:rPr>
              <a:t>e</a:t>
            </a:r>
            <a:r>
              <a:rPr sz="1300" spc="-5" dirty="0">
                <a:latin typeface="Times New Roman"/>
                <a:cs typeface="Times New Roman"/>
              </a:rPr>
              <a:t>ct</a:t>
            </a:r>
            <a:r>
              <a:rPr sz="1300" spc="5" dirty="0">
                <a:latin typeface="Times New Roman"/>
                <a:cs typeface="Times New Roman"/>
              </a:rPr>
              <a:t> </a:t>
            </a:r>
            <a:r>
              <a:rPr sz="1300" spc="-10" dirty="0">
                <a:latin typeface="Times New Roman"/>
                <a:cs typeface="Times New Roman"/>
              </a:rPr>
              <a:t>report</a:t>
            </a:r>
            <a:r>
              <a:rPr sz="1300" spc="10" dirty="0">
                <a:latin typeface="Times New Roman"/>
                <a:cs typeface="Times New Roman"/>
              </a:rPr>
              <a:t> </a:t>
            </a:r>
            <a:r>
              <a:rPr sz="1300" spc="-10" dirty="0">
                <a:latin typeface="Times New Roman"/>
                <a:cs typeface="Times New Roman"/>
              </a:rPr>
              <a:t>on</a:t>
            </a:r>
            <a:r>
              <a:rPr sz="1300" spc="20" dirty="0">
                <a:latin typeface="Times New Roman"/>
                <a:cs typeface="Times New Roman"/>
              </a:rPr>
              <a:t> </a:t>
            </a:r>
            <a:r>
              <a:rPr sz="1300" b="1" spc="-10" dirty="0">
                <a:latin typeface="Times New Roman"/>
                <a:cs typeface="Times New Roman"/>
              </a:rPr>
              <a:t>“</a:t>
            </a:r>
            <a:r>
              <a:rPr sz="1300" b="1" dirty="0">
                <a:latin typeface="Times New Roman"/>
                <a:cs typeface="Times New Roman"/>
              </a:rPr>
              <a:t>J</a:t>
            </a:r>
            <a:r>
              <a:rPr sz="1300" b="1" spc="-10" dirty="0">
                <a:latin typeface="Times New Roman"/>
                <a:cs typeface="Times New Roman"/>
              </a:rPr>
              <a:t>OB</a:t>
            </a:r>
            <a:r>
              <a:rPr sz="1300" b="1" spc="5" dirty="0">
                <a:latin typeface="Times New Roman"/>
                <a:cs typeface="Times New Roman"/>
              </a:rPr>
              <a:t> </a:t>
            </a:r>
            <a:r>
              <a:rPr sz="1300" b="1" spc="-10" dirty="0">
                <a:latin typeface="Times New Roman"/>
                <a:cs typeface="Times New Roman"/>
              </a:rPr>
              <a:t>P</a:t>
            </a:r>
            <a:r>
              <a:rPr sz="1300" b="1" spc="-5" dirty="0">
                <a:latin typeface="Times New Roman"/>
                <a:cs typeface="Times New Roman"/>
              </a:rPr>
              <a:t>O</a:t>
            </a:r>
            <a:r>
              <a:rPr sz="1300" b="1" spc="-15" dirty="0">
                <a:latin typeface="Times New Roman"/>
                <a:cs typeface="Times New Roman"/>
              </a:rPr>
              <a:t>RTA</a:t>
            </a:r>
            <a:r>
              <a:rPr sz="1300" b="1" spc="-10" dirty="0">
                <a:latin typeface="Times New Roman"/>
                <a:cs typeface="Times New Roman"/>
              </a:rPr>
              <a:t>L</a:t>
            </a:r>
            <a:r>
              <a:rPr sz="1300" b="1" spc="10" dirty="0">
                <a:latin typeface="Times New Roman"/>
                <a:cs typeface="Times New Roman"/>
              </a:rPr>
              <a:t> </a:t>
            </a:r>
            <a:r>
              <a:rPr sz="1300" b="1" spc="-15" dirty="0">
                <a:latin typeface="Times New Roman"/>
                <a:cs typeface="Times New Roman"/>
              </a:rPr>
              <a:t>S</a:t>
            </a:r>
            <a:r>
              <a:rPr sz="1300" b="1" dirty="0">
                <a:latin typeface="Times New Roman"/>
                <a:cs typeface="Times New Roman"/>
              </a:rPr>
              <a:t>Y</a:t>
            </a:r>
            <a:r>
              <a:rPr sz="1300" b="1" spc="-15" dirty="0">
                <a:latin typeface="Times New Roman"/>
                <a:cs typeface="Times New Roman"/>
              </a:rPr>
              <a:t>ST</a:t>
            </a:r>
            <a:r>
              <a:rPr sz="1300" b="1" spc="-5" dirty="0">
                <a:latin typeface="Times New Roman"/>
                <a:cs typeface="Times New Roman"/>
              </a:rPr>
              <a:t>EM</a:t>
            </a:r>
            <a:r>
              <a:rPr sz="1300" b="1" spc="-10" dirty="0">
                <a:latin typeface="Times New Roman"/>
                <a:cs typeface="Times New Roman"/>
              </a:rPr>
              <a:t>”</a:t>
            </a:r>
            <a:r>
              <a:rPr sz="1300" b="1" spc="10" dirty="0">
                <a:latin typeface="Times New Roman"/>
                <a:cs typeface="Times New Roman"/>
              </a:rPr>
              <a:t> </a:t>
            </a:r>
            <a:r>
              <a:rPr sz="1300" spc="-5" dirty="0">
                <a:latin typeface="Times New Roman"/>
                <a:cs typeface="Times New Roman"/>
              </a:rPr>
              <a:t>is</a:t>
            </a:r>
            <a:r>
              <a:rPr sz="1300" spc="5" dirty="0">
                <a:latin typeface="Times New Roman"/>
                <a:cs typeface="Times New Roman"/>
              </a:rPr>
              <a:t> </a:t>
            </a:r>
            <a:r>
              <a:rPr sz="1300" dirty="0">
                <a:latin typeface="Times New Roman"/>
                <a:cs typeface="Times New Roman"/>
              </a:rPr>
              <a:t>t</a:t>
            </a:r>
            <a:r>
              <a:rPr sz="1300" spc="-10" dirty="0">
                <a:latin typeface="Times New Roman"/>
                <a:cs typeface="Times New Roman"/>
              </a:rPr>
              <a:t>he</a:t>
            </a:r>
            <a:r>
              <a:rPr sz="1300" spc="10" dirty="0">
                <a:latin typeface="Times New Roman"/>
                <a:cs typeface="Times New Roman"/>
              </a:rPr>
              <a:t> </a:t>
            </a:r>
            <a:r>
              <a:rPr sz="1300" spc="-5" dirty="0">
                <a:latin typeface="Times New Roman"/>
                <a:cs typeface="Times New Roman"/>
              </a:rPr>
              <a:t>result</a:t>
            </a:r>
            <a:r>
              <a:rPr sz="1300" spc="10" dirty="0">
                <a:latin typeface="Times New Roman"/>
                <a:cs typeface="Times New Roman"/>
              </a:rPr>
              <a:t> </a:t>
            </a:r>
            <a:r>
              <a:rPr sz="1300" spc="-10" dirty="0">
                <a:latin typeface="Times New Roman"/>
                <a:cs typeface="Times New Roman"/>
              </a:rPr>
              <a:t>of</a:t>
            </a:r>
            <a:r>
              <a:rPr sz="1300" spc="-5" dirty="0">
                <a:latin typeface="Times New Roman"/>
                <a:cs typeface="Times New Roman"/>
              </a:rPr>
              <a:t> original</a:t>
            </a:r>
            <a:r>
              <a:rPr sz="1300" dirty="0">
                <a:latin typeface="Times New Roman"/>
                <a:cs typeface="Times New Roman"/>
              </a:rPr>
              <a:t> </a:t>
            </a:r>
            <a:r>
              <a:rPr sz="1300" spc="-100" dirty="0">
                <a:latin typeface="Times New Roman"/>
                <a:cs typeface="Times New Roman"/>
              </a:rPr>
              <a:t> </a:t>
            </a:r>
            <a:r>
              <a:rPr sz="1300" spc="-15" dirty="0">
                <a:latin typeface="Times New Roman"/>
                <a:cs typeface="Times New Roman"/>
              </a:rPr>
              <a:t>wo</a:t>
            </a:r>
            <a:r>
              <a:rPr sz="1300" dirty="0">
                <a:latin typeface="Times New Roman"/>
                <a:cs typeface="Times New Roman"/>
              </a:rPr>
              <a:t>r</a:t>
            </a:r>
            <a:r>
              <a:rPr sz="1300" spc="-10" dirty="0">
                <a:latin typeface="Times New Roman"/>
                <a:cs typeface="Times New Roman"/>
              </a:rPr>
              <a:t>k</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done</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by</a:t>
            </a:r>
            <a:r>
              <a:rPr sz="1300" dirty="0">
                <a:latin typeface="Times New Roman"/>
                <a:cs typeface="Times New Roman"/>
              </a:rPr>
              <a:t> </a:t>
            </a:r>
            <a:r>
              <a:rPr sz="1300" spc="-90" dirty="0">
                <a:latin typeface="Times New Roman"/>
                <a:cs typeface="Times New Roman"/>
              </a:rPr>
              <a:t> </a:t>
            </a:r>
            <a:r>
              <a:rPr sz="1300" spc="-10" dirty="0">
                <a:latin typeface="Times New Roman"/>
                <a:cs typeface="Times New Roman"/>
              </a:rPr>
              <a:t>me</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and</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best</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of</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my</a:t>
            </a:r>
            <a:r>
              <a:rPr sz="1300" dirty="0">
                <a:latin typeface="Times New Roman"/>
                <a:cs typeface="Times New Roman"/>
              </a:rPr>
              <a:t> </a:t>
            </a:r>
            <a:r>
              <a:rPr sz="1300" spc="-100" dirty="0">
                <a:latin typeface="Times New Roman"/>
                <a:cs typeface="Times New Roman"/>
              </a:rPr>
              <a:t> </a:t>
            </a:r>
            <a:r>
              <a:rPr sz="1300" dirty="0">
                <a:latin typeface="Times New Roman"/>
                <a:cs typeface="Times New Roman"/>
              </a:rPr>
              <a:t>k</a:t>
            </a:r>
            <a:r>
              <a:rPr sz="1300" spc="-10" dirty="0">
                <a:latin typeface="Times New Roman"/>
                <a:cs typeface="Times New Roman"/>
              </a:rPr>
              <a:t>nowledge,</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s</a:t>
            </a:r>
            <a:r>
              <a:rPr sz="1300" dirty="0">
                <a:latin typeface="Times New Roman"/>
                <a:cs typeface="Times New Roman"/>
              </a:rPr>
              <a:t>i</a:t>
            </a:r>
            <a:r>
              <a:rPr sz="1300" spc="-10" dirty="0">
                <a:latin typeface="Times New Roman"/>
                <a:cs typeface="Times New Roman"/>
              </a:rPr>
              <a:t>milar</a:t>
            </a:r>
            <a:r>
              <a:rPr sz="1300" dirty="0">
                <a:latin typeface="Times New Roman"/>
                <a:cs typeface="Times New Roman"/>
              </a:rPr>
              <a:t> </a:t>
            </a:r>
            <a:r>
              <a:rPr sz="1300" spc="-100" dirty="0">
                <a:latin typeface="Times New Roman"/>
                <a:cs typeface="Times New Roman"/>
              </a:rPr>
              <a:t> </a:t>
            </a:r>
            <a:r>
              <a:rPr sz="1300" spc="-15" dirty="0">
                <a:latin typeface="Times New Roman"/>
                <a:cs typeface="Times New Roman"/>
              </a:rPr>
              <a:t>wo</a:t>
            </a:r>
            <a:r>
              <a:rPr sz="1300" dirty="0">
                <a:latin typeface="Times New Roman"/>
                <a:cs typeface="Times New Roman"/>
              </a:rPr>
              <a:t>r</a:t>
            </a:r>
            <a:r>
              <a:rPr sz="1300" spc="-10" dirty="0">
                <a:latin typeface="Times New Roman"/>
                <a:cs typeface="Times New Roman"/>
              </a:rPr>
              <a:t>k</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has</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not</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be</a:t>
            </a:r>
            <a:r>
              <a:rPr sz="1300" dirty="0">
                <a:latin typeface="Times New Roman"/>
                <a:cs typeface="Times New Roman"/>
              </a:rPr>
              <a:t>e</a:t>
            </a:r>
            <a:r>
              <a:rPr sz="1300" spc="-10" dirty="0">
                <a:latin typeface="Times New Roman"/>
                <a:cs typeface="Times New Roman"/>
              </a:rPr>
              <a:t>n</a:t>
            </a:r>
            <a:r>
              <a:rPr sz="1300" spc="-5" dirty="0">
                <a:latin typeface="Times New Roman"/>
                <a:cs typeface="Times New Roman"/>
              </a:rPr>
              <a:t> </a:t>
            </a:r>
            <a:r>
              <a:rPr sz="1300" spc="-15" dirty="0">
                <a:latin typeface="Times New Roman"/>
                <a:cs typeface="Times New Roman"/>
              </a:rPr>
              <a:t>submitte</a:t>
            </a:r>
            <a:r>
              <a:rPr sz="1300" spc="-10" dirty="0">
                <a:latin typeface="Times New Roman"/>
                <a:cs typeface="Times New Roman"/>
              </a:rPr>
              <a:t>d</a:t>
            </a:r>
            <a:r>
              <a:rPr sz="1300" spc="70" dirty="0">
                <a:latin typeface="Times New Roman"/>
                <a:cs typeface="Times New Roman"/>
              </a:rPr>
              <a:t> </a:t>
            </a:r>
            <a:r>
              <a:rPr sz="1300" spc="-5" dirty="0">
                <a:latin typeface="Times New Roman"/>
                <a:cs typeface="Times New Roman"/>
              </a:rPr>
              <a:t>to</a:t>
            </a:r>
            <a:r>
              <a:rPr sz="1300" spc="70" dirty="0">
                <a:latin typeface="Times New Roman"/>
                <a:cs typeface="Times New Roman"/>
              </a:rPr>
              <a:t> </a:t>
            </a:r>
            <a:r>
              <a:rPr sz="1300" b="1" spc="-10" dirty="0">
                <a:latin typeface="Times New Roman"/>
                <a:cs typeface="Times New Roman"/>
              </a:rPr>
              <a:t>“</a:t>
            </a:r>
            <a:r>
              <a:rPr sz="1300" b="1" spc="-15" dirty="0">
                <a:latin typeface="Times New Roman"/>
                <a:cs typeface="Times New Roman"/>
              </a:rPr>
              <a:t>A</a:t>
            </a:r>
            <a:r>
              <a:rPr sz="1300" b="1" dirty="0">
                <a:latin typeface="Times New Roman"/>
                <a:cs typeface="Times New Roman"/>
              </a:rPr>
              <a:t>N</a:t>
            </a:r>
            <a:r>
              <a:rPr sz="1300" b="1" spc="-15" dirty="0">
                <a:latin typeface="Times New Roman"/>
                <a:cs typeface="Times New Roman"/>
              </a:rPr>
              <a:t>N</a:t>
            </a:r>
            <a:r>
              <a:rPr sz="1300" b="1" spc="-10" dirty="0">
                <a:latin typeface="Times New Roman"/>
                <a:cs typeface="Times New Roman"/>
              </a:rPr>
              <a:t>A</a:t>
            </a:r>
            <a:r>
              <a:rPr sz="1300" b="1" spc="80" dirty="0">
                <a:latin typeface="Times New Roman"/>
                <a:cs typeface="Times New Roman"/>
              </a:rPr>
              <a:t> </a:t>
            </a:r>
            <a:r>
              <a:rPr sz="1300" b="1" spc="-15" dirty="0">
                <a:latin typeface="Times New Roman"/>
                <a:cs typeface="Times New Roman"/>
              </a:rPr>
              <a:t>UNIVE</a:t>
            </a:r>
            <a:r>
              <a:rPr sz="1300" b="1" dirty="0">
                <a:latin typeface="Times New Roman"/>
                <a:cs typeface="Times New Roman"/>
              </a:rPr>
              <a:t>R</a:t>
            </a:r>
            <a:r>
              <a:rPr sz="1300" b="1" spc="-15" dirty="0">
                <a:latin typeface="Times New Roman"/>
                <a:cs typeface="Times New Roman"/>
              </a:rPr>
              <a:t>SIT</a:t>
            </a:r>
            <a:r>
              <a:rPr sz="1300" b="1" spc="-10" dirty="0">
                <a:latin typeface="Times New Roman"/>
                <a:cs typeface="Times New Roman"/>
              </a:rPr>
              <a:t>Y</a:t>
            </a:r>
            <a:r>
              <a:rPr sz="1300" b="1" spc="65" dirty="0">
                <a:latin typeface="Times New Roman"/>
                <a:cs typeface="Times New Roman"/>
              </a:rPr>
              <a:t> </a:t>
            </a:r>
            <a:r>
              <a:rPr sz="1300" b="1" spc="-15" dirty="0">
                <a:latin typeface="Times New Roman"/>
                <a:cs typeface="Times New Roman"/>
              </a:rPr>
              <a:t>C</a:t>
            </a:r>
            <a:r>
              <a:rPr sz="1300" b="1" spc="-5" dirty="0">
                <a:latin typeface="Times New Roman"/>
                <a:cs typeface="Times New Roman"/>
              </a:rPr>
              <a:t>H</a:t>
            </a:r>
            <a:r>
              <a:rPr sz="1300" b="1" dirty="0">
                <a:latin typeface="Times New Roman"/>
                <a:cs typeface="Times New Roman"/>
              </a:rPr>
              <a:t>E</a:t>
            </a:r>
            <a:r>
              <a:rPr sz="1300" b="1" spc="-15" dirty="0">
                <a:latin typeface="Times New Roman"/>
                <a:cs typeface="Times New Roman"/>
              </a:rPr>
              <a:t>NNA</a:t>
            </a:r>
            <a:r>
              <a:rPr sz="1300" b="1" dirty="0">
                <a:latin typeface="Times New Roman"/>
                <a:cs typeface="Times New Roman"/>
              </a:rPr>
              <a:t>I</a:t>
            </a:r>
            <a:r>
              <a:rPr sz="1300" b="1" spc="-10" dirty="0">
                <a:latin typeface="Times New Roman"/>
                <a:cs typeface="Times New Roman"/>
              </a:rPr>
              <a:t>”</a:t>
            </a:r>
            <a:r>
              <a:rPr sz="1300" b="1" spc="70" dirty="0">
                <a:latin typeface="Times New Roman"/>
                <a:cs typeface="Times New Roman"/>
              </a:rPr>
              <a:t> </a:t>
            </a:r>
            <a:r>
              <a:rPr sz="1300" spc="-5" dirty="0">
                <a:latin typeface="Times New Roman"/>
                <a:cs typeface="Times New Roman"/>
              </a:rPr>
              <a:t>for</a:t>
            </a:r>
            <a:r>
              <a:rPr sz="1300" spc="70" dirty="0">
                <a:latin typeface="Times New Roman"/>
                <a:cs typeface="Times New Roman"/>
              </a:rPr>
              <a:t> </a:t>
            </a:r>
            <a:r>
              <a:rPr sz="1300" spc="-10" dirty="0">
                <a:latin typeface="Times New Roman"/>
                <a:cs typeface="Times New Roman"/>
              </a:rPr>
              <a:t>the</a:t>
            </a:r>
            <a:r>
              <a:rPr sz="1300" spc="65" dirty="0">
                <a:latin typeface="Times New Roman"/>
                <a:cs typeface="Times New Roman"/>
              </a:rPr>
              <a:t> </a:t>
            </a:r>
            <a:r>
              <a:rPr sz="1300" spc="-10" dirty="0">
                <a:latin typeface="Times New Roman"/>
                <a:cs typeface="Times New Roman"/>
              </a:rPr>
              <a:t>requir</a:t>
            </a:r>
            <a:r>
              <a:rPr sz="1300" dirty="0">
                <a:latin typeface="Times New Roman"/>
                <a:cs typeface="Times New Roman"/>
              </a:rPr>
              <a:t>e</a:t>
            </a:r>
            <a:r>
              <a:rPr sz="1300" spc="-10" dirty="0">
                <a:latin typeface="Times New Roman"/>
                <a:cs typeface="Times New Roman"/>
              </a:rPr>
              <a:t>ment</a:t>
            </a:r>
            <a:r>
              <a:rPr sz="1300" spc="65" dirty="0">
                <a:latin typeface="Times New Roman"/>
                <a:cs typeface="Times New Roman"/>
              </a:rPr>
              <a:t> </a:t>
            </a:r>
            <a:r>
              <a:rPr sz="1300" spc="-10" dirty="0">
                <a:latin typeface="Times New Roman"/>
                <a:cs typeface="Times New Roman"/>
              </a:rPr>
              <a:t>of</a:t>
            </a:r>
            <a:r>
              <a:rPr sz="1300" spc="70" dirty="0">
                <a:latin typeface="Times New Roman"/>
                <a:cs typeface="Times New Roman"/>
              </a:rPr>
              <a:t> </a:t>
            </a:r>
            <a:r>
              <a:rPr sz="1300" spc="-15" dirty="0">
                <a:latin typeface="Times New Roman"/>
                <a:cs typeface="Times New Roman"/>
              </a:rPr>
              <a:t>Degre</a:t>
            </a:r>
            <a:r>
              <a:rPr sz="1300" spc="-10" dirty="0">
                <a:latin typeface="Times New Roman"/>
                <a:cs typeface="Times New Roman"/>
              </a:rPr>
              <a:t>e</a:t>
            </a:r>
            <a:r>
              <a:rPr sz="1300" spc="70" dirty="0">
                <a:latin typeface="Times New Roman"/>
                <a:cs typeface="Times New Roman"/>
              </a:rPr>
              <a:t> </a:t>
            </a:r>
            <a:r>
              <a:rPr sz="1300" spc="-10" dirty="0">
                <a:latin typeface="Times New Roman"/>
                <a:cs typeface="Times New Roman"/>
              </a:rPr>
              <a:t>of</a:t>
            </a:r>
            <a:r>
              <a:rPr sz="1300" spc="-5" dirty="0">
                <a:latin typeface="Times New Roman"/>
                <a:cs typeface="Times New Roman"/>
              </a:rPr>
              <a:t> </a:t>
            </a:r>
            <a:r>
              <a:rPr sz="1300" b="1" spc="-10" dirty="0">
                <a:latin typeface="Times New Roman"/>
                <a:cs typeface="Times New Roman"/>
              </a:rPr>
              <a:t>BACH</a:t>
            </a:r>
            <a:r>
              <a:rPr sz="1300" b="1" dirty="0">
                <a:latin typeface="Times New Roman"/>
                <a:cs typeface="Times New Roman"/>
              </a:rPr>
              <a:t>E</a:t>
            </a:r>
            <a:r>
              <a:rPr sz="1300" b="1" spc="-10" dirty="0">
                <a:latin typeface="Times New Roman"/>
                <a:cs typeface="Times New Roman"/>
              </a:rPr>
              <a:t>LOR</a:t>
            </a:r>
            <a:r>
              <a:rPr sz="1300" b="1" spc="125" dirty="0">
                <a:latin typeface="Times New Roman"/>
                <a:cs typeface="Times New Roman"/>
              </a:rPr>
              <a:t> </a:t>
            </a:r>
            <a:r>
              <a:rPr sz="1300" b="1" spc="-10" dirty="0">
                <a:latin typeface="Times New Roman"/>
                <a:cs typeface="Times New Roman"/>
              </a:rPr>
              <a:t>OF</a:t>
            </a:r>
            <a:r>
              <a:rPr sz="1300" b="1" spc="130" dirty="0">
                <a:latin typeface="Times New Roman"/>
                <a:cs typeface="Times New Roman"/>
              </a:rPr>
              <a:t> </a:t>
            </a:r>
            <a:r>
              <a:rPr sz="1300" b="1" spc="-10" dirty="0">
                <a:latin typeface="Times New Roman"/>
                <a:cs typeface="Times New Roman"/>
              </a:rPr>
              <a:t>E</a:t>
            </a:r>
            <a:r>
              <a:rPr sz="1300" b="1" dirty="0">
                <a:latin typeface="Times New Roman"/>
                <a:cs typeface="Times New Roman"/>
              </a:rPr>
              <a:t>N</a:t>
            </a:r>
            <a:r>
              <a:rPr sz="1300" b="1" spc="-10" dirty="0">
                <a:latin typeface="Times New Roman"/>
                <a:cs typeface="Times New Roman"/>
              </a:rPr>
              <a:t>GINEE</a:t>
            </a:r>
            <a:r>
              <a:rPr sz="1300" b="1" spc="-5" dirty="0">
                <a:latin typeface="Times New Roman"/>
                <a:cs typeface="Times New Roman"/>
              </a:rPr>
              <a:t>R</a:t>
            </a:r>
            <a:r>
              <a:rPr sz="1300" b="1" spc="-15" dirty="0">
                <a:latin typeface="Times New Roman"/>
                <a:cs typeface="Times New Roman"/>
              </a:rPr>
              <a:t>IN</a:t>
            </a:r>
            <a:r>
              <a:rPr sz="1300" b="1" spc="-10" dirty="0">
                <a:latin typeface="Times New Roman"/>
                <a:cs typeface="Times New Roman"/>
              </a:rPr>
              <a:t>G</a:t>
            </a:r>
            <a:r>
              <a:rPr sz="1300" spc="-5" dirty="0">
                <a:latin typeface="Times New Roman"/>
                <a:cs typeface="Times New Roman"/>
              </a:rPr>
              <a:t>.</a:t>
            </a:r>
            <a:r>
              <a:rPr sz="1300" spc="125" dirty="0">
                <a:latin typeface="Times New Roman"/>
                <a:cs typeface="Times New Roman"/>
              </a:rPr>
              <a:t> </a:t>
            </a:r>
            <a:r>
              <a:rPr sz="1300" spc="-10" dirty="0">
                <a:latin typeface="Times New Roman"/>
                <a:cs typeface="Times New Roman"/>
              </a:rPr>
              <a:t>This</a:t>
            </a:r>
            <a:r>
              <a:rPr sz="1300" spc="125" dirty="0">
                <a:latin typeface="Times New Roman"/>
                <a:cs typeface="Times New Roman"/>
              </a:rPr>
              <a:t> </a:t>
            </a:r>
            <a:r>
              <a:rPr sz="1300" spc="-10" dirty="0">
                <a:latin typeface="Times New Roman"/>
                <a:cs typeface="Times New Roman"/>
              </a:rPr>
              <a:t>p</a:t>
            </a:r>
            <a:r>
              <a:rPr sz="1300" dirty="0">
                <a:latin typeface="Times New Roman"/>
                <a:cs typeface="Times New Roman"/>
              </a:rPr>
              <a:t>r</a:t>
            </a:r>
            <a:r>
              <a:rPr sz="1300" spc="-5" dirty="0">
                <a:latin typeface="Times New Roman"/>
                <a:cs typeface="Times New Roman"/>
              </a:rPr>
              <a:t>oject</a:t>
            </a:r>
            <a:r>
              <a:rPr sz="1300" spc="130" dirty="0">
                <a:latin typeface="Times New Roman"/>
                <a:cs typeface="Times New Roman"/>
              </a:rPr>
              <a:t> </a:t>
            </a:r>
            <a:r>
              <a:rPr sz="1300" spc="-10" dirty="0">
                <a:latin typeface="Times New Roman"/>
                <a:cs typeface="Times New Roman"/>
              </a:rPr>
              <a:t>report</a:t>
            </a:r>
            <a:r>
              <a:rPr sz="1300" spc="130" dirty="0">
                <a:latin typeface="Times New Roman"/>
                <a:cs typeface="Times New Roman"/>
              </a:rPr>
              <a:t> </a:t>
            </a:r>
            <a:r>
              <a:rPr sz="1300" spc="-5" dirty="0">
                <a:latin typeface="Times New Roman"/>
                <a:cs typeface="Times New Roman"/>
              </a:rPr>
              <a:t>is</a:t>
            </a:r>
            <a:r>
              <a:rPr sz="1300" spc="125" dirty="0">
                <a:latin typeface="Times New Roman"/>
                <a:cs typeface="Times New Roman"/>
              </a:rPr>
              <a:t> </a:t>
            </a:r>
            <a:r>
              <a:rPr sz="1300" spc="-15" dirty="0">
                <a:latin typeface="Times New Roman"/>
                <a:cs typeface="Times New Roman"/>
              </a:rPr>
              <a:t>subm</a:t>
            </a:r>
            <a:r>
              <a:rPr sz="1300" dirty="0">
                <a:latin typeface="Times New Roman"/>
                <a:cs typeface="Times New Roman"/>
              </a:rPr>
              <a:t>i</a:t>
            </a:r>
            <a:r>
              <a:rPr sz="1300" spc="-5" dirty="0">
                <a:latin typeface="Times New Roman"/>
                <a:cs typeface="Times New Roman"/>
              </a:rPr>
              <a:t>t</a:t>
            </a:r>
            <a:r>
              <a:rPr sz="1300" dirty="0">
                <a:latin typeface="Times New Roman"/>
                <a:cs typeface="Times New Roman"/>
              </a:rPr>
              <a:t>t</a:t>
            </a:r>
            <a:r>
              <a:rPr sz="1300" spc="-10" dirty="0">
                <a:latin typeface="Times New Roman"/>
                <a:cs typeface="Times New Roman"/>
              </a:rPr>
              <a:t>ed</a:t>
            </a:r>
            <a:r>
              <a:rPr sz="1300" spc="125" dirty="0">
                <a:latin typeface="Times New Roman"/>
                <a:cs typeface="Times New Roman"/>
              </a:rPr>
              <a:t> </a:t>
            </a:r>
            <a:r>
              <a:rPr sz="1300" spc="-10" dirty="0">
                <a:latin typeface="Times New Roman"/>
                <a:cs typeface="Times New Roman"/>
              </a:rPr>
              <a:t>on</a:t>
            </a:r>
            <a:r>
              <a:rPr sz="1300" spc="125" dirty="0">
                <a:latin typeface="Times New Roman"/>
                <a:cs typeface="Times New Roman"/>
              </a:rPr>
              <a:t> </a:t>
            </a:r>
            <a:r>
              <a:rPr sz="1300" spc="-10" dirty="0">
                <a:latin typeface="Times New Roman"/>
                <a:cs typeface="Times New Roman"/>
              </a:rPr>
              <a:t>the</a:t>
            </a:r>
            <a:r>
              <a:rPr sz="1300" spc="125" dirty="0">
                <a:latin typeface="Times New Roman"/>
                <a:cs typeface="Times New Roman"/>
              </a:rPr>
              <a:t> </a:t>
            </a:r>
            <a:r>
              <a:rPr sz="1300" spc="-5" dirty="0">
                <a:latin typeface="Times New Roman"/>
                <a:cs typeface="Times New Roman"/>
              </a:rPr>
              <a:t>partial </a:t>
            </a:r>
            <a:r>
              <a:rPr sz="1300" spc="-10" dirty="0">
                <a:latin typeface="Times New Roman"/>
                <a:cs typeface="Times New Roman"/>
              </a:rPr>
              <a:t>fulfilment</a:t>
            </a:r>
            <a:r>
              <a:rPr sz="1300" spc="90" dirty="0">
                <a:latin typeface="Times New Roman"/>
                <a:cs typeface="Times New Roman"/>
              </a:rPr>
              <a:t> </a:t>
            </a:r>
            <a:r>
              <a:rPr sz="1300" spc="-10" dirty="0">
                <a:latin typeface="Times New Roman"/>
                <a:cs typeface="Times New Roman"/>
              </a:rPr>
              <a:t>of</a:t>
            </a:r>
            <a:r>
              <a:rPr sz="1300" spc="90" dirty="0">
                <a:latin typeface="Times New Roman"/>
                <a:cs typeface="Times New Roman"/>
              </a:rPr>
              <a:t> </a:t>
            </a:r>
            <a:r>
              <a:rPr sz="1300" spc="-10" dirty="0">
                <a:latin typeface="Times New Roman"/>
                <a:cs typeface="Times New Roman"/>
              </a:rPr>
              <a:t>the</a:t>
            </a:r>
            <a:r>
              <a:rPr sz="1300" spc="90" dirty="0">
                <a:latin typeface="Times New Roman"/>
                <a:cs typeface="Times New Roman"/>
              </a:rPr>
              <a:t> </a:t>
            </a:r>
            <a:r>
              <a:rPr sz="1300" spc="-10" dirty="0">
                <a:latin typeface="Times New Roman"/>
                <a:cs typeface="Times New Roman"/>
              </a:rPr>
              <a:t>req</a:t>
            </a:r>
            <a:r>
              <a:rPr sz="1300" dirty="0">
                <a:latin typeface="Times New Roman"/>
                <a:cs typeface="Times New Roman"/>
              </a:rPr>
              <a:t>u</a:t>
            </a:r>
            <a:r>
              <a:rPr sz="1300" spc="-5" dirty="0">
                <a:latin typeface="Times New Roman"/>
                <a:cs typeface="Times New Roman"/>
              </a:rPr>
              <a:t>i</a:t>
            </a:r>
            <a:r>
              <a:rPr sz="1300" dirty="0">
                <a:latin typeface="Times New Roman"/>
                <a:cs typeface="Times New Roman"/>
              </a:rPr>
              <a:t>r</a:t>
            </a:r>
            <a:r>
              <a:rPr sz="1300" spc="-10" dirty="0">
                <a:latin typeface="Times New Roman"/>
                <a:cs typeface="Times New Roman"/>
              </a:rPr>
              <a:t>ement</a:t>
            </a:r>
            <a:r>
              <a:rPr sz="1300" spc="90" dirty="0">
                <a:latin typeface="Times New Roman"/>
                <a:cs typeface="Times New Roman"/>
              </a:rPr>
              <a:t> </a:t>
            </a:r>
            <a:r>
              <a:rPr sz="1300" spc="-10" dirty="0">
                <a:latin typeface="Times New Roman"/>
                <a:cs typeface="Times New Roman"/>
              </a:rPr>
              <a:t>of</a:t>
            </a:r>
            <a:r>
              <a:rPr sz="1300" spc="90" dirty="0">
                <a:latin typeface="Times New Roman"/>
                <a:cs typeface="Times New Roman"/>
              </a:rPr>
              <a:t> </a:t>
            </a:r>
            <a:r>
              <a:rPr sz="1300" spc="-10" dirty="0">
                <a:latin typeface="Times New Roman"/>
                <a:cs typeface="Times New Roman"/>
              </a:rPr>
              <a:t>the</a:t>
            </a:r>
            <a:r>
              <a:rPr sz="1300" spc="90" dirty="0">
                <a:latin typeface="Times New Roman"/>
                <a:cs typeface="Times New Roman"/>
              </a:rPr>
              <a:t> </a:t>
            </a:r>
            <a:r>
              <a:rPr sz="1300" spc="-10" dirty="0">
                <a:latin typeface="Times New Roman"/>
                <a:cs typeface="Times New Roman"/>
              </a:rPr>
              <a:t>comple</a:t>
            </a:r>
            <a:r>
              <a:rPr sz="1300" dirty="0">
                <a:latin typeface="Times New Roman"/>
                <a:cs typeface="Times New Roman"/>
              </a:rPr>
              <a:t>ti</a:t>
            </a:r>
            <a:r>
              <a:rPr sz="1300" spc="-10" dirty="0">
                <a:latin typeface="Times New Roman"/>
                <a:cs typeface="Times New Roman"/>
              </a:rPr>
              <a:t>on</a:t>
            </a:r>
            <a:r>
              <a:rPr sz="1300" spc="90" dirty="0">
                <a:latin typeface="Times New Roman"/>
                <a:cs typeface="Times New Roman"/>
              </a:rPr>
              <a:t> </a:t>
            </a:r>
            <a:r>
              <a:rPr sz="1300" spc="-10" dirty="0">
                <a:latin typeface="Times New Roman"/>
                <a:cs typeface="Times New Roman"/>
              </a:rPr>
              <a:t>of</a:t>
            </a:r>
            <a:r>
              <a:rPr sz="1300" spc="90" dirty="0">
                <a:latin typeface="Times New Roman"/>
                <a:cs typeface="Times New Roman"/>
              </a:rPr>
              <a:t> </a:t>
            </a:r>
            <a:r>
              <a:rPr sz="1300" spc="-10" dirty="0">
                <a:latin typeface="Times New Roman"/>
                <a:cs typeface="Times New Roman"/>
              </a:rPr>
              <a:t>the</a:t>
            </a:r>
            <a:r>
              <a:rPr sz="1300" spc="90" dirty="0">
                <a:latin typeface="Times New Roman"/>
                <a:cs typeface="Times New Roman"/>
              </a:rPr>
              <a:t> </a:t>
            </a:r>
            <a:r>
              <a:rPr sz="1300" spc="-10" dirty="0">
                <a:latin typeface="Times New Roman"/>
                <a:cs typeface="Times New Roman"/>
              </a:rPr>
              <a:t>course</a:t>
            </a:r>
            <a:r>
              <a:rPr sz="1300" spc="110" dirty="0">
                <a:latin typeface="Times New Roman"/>
                <a:cs typeface="Times New Roman"/>
              </a:rPr>
              <a:t> </a:t>
            </a:r>
            <a:r>
              <a:rPr sz="1300" b="1" spc="-15" dirty="0">
                <a:latin typeface="Times New Roman"/>
                <a:cs typeface="Times New Roman"/>
              </a:rPr>
              <a:t>CSB</a:t>
            </a:r>
            <a:r>
              <a:rPr sz="1300" b="1" dirty="0">
                <a:latin typeface="Times New Roman"/>
                <a:cs typeface="Times New Roman"/>
              </a:rPr>
              <a:t>1</a:t>
            </a:r>
            <a:r>
              <a:rPr sz="1300" b="1" spc="-10" dirty="0">
                <a:latin typeface="Times New Roman"/>
                <a:cs typeface="Times New Roman"/>
              </a:rPr>
              <a:t>303</a:t>
            </a:r>
            <a:r>
              <a:rPr sz="1300" b="1" spc="95" dirty="0">
                <a:latin typeface="Times New Roman"/>
                <a:cs typeface="Times New Roman"/>
              </a:rPr>
              <a:t> </a:t>
            </a:r>
            <a:r>
              <a:rPr sz="1300" b="1" spc="-10" dirty="0">
                <a:latin typeface="Times New Roman"/>
                <a:cs typeface="Times New Roman"/>
              </a:rPr>
              <a:t>–</a:t>
            </a:r>
            <a:r>
              <a:rPr sz="1300" b="1" spc="95" dirty="0">
                <a:latin typeface="Times New Roman"/>
                <a:cs typeface="Times New Roman"/>
              </a:rPr>
              <a:t> </a:t>
            </a:r>
            <a:r>
              <a:rPr sz="1300" b="1" spc="-10" dirty="0">
                <a:latin typeface="Times New Roman"/>
                <a:cs typeface="Times New Roman"/>
              </a:rPr>
              <a:t>OBJE</a:t>
            </a:r>
            <a:r>
              <a:rPr sz="1300" b="1" spc="-5" dirty="0">
                <a:latin typeface="Times New Roman"/>
                <a:cs typeface="Times New Roman"/>
              </a:rPr>
              <a:t>C</a:t>
            </a:r>
            <a:r>
              <a:rPr sz="1300" b="1" spc="-10" dirty="0">
                <a:latin typeface="Times New Roman"/>
                <a:cs typeface="Times New Roman"/>
              </a:rPr>
              <a:t>T</a:t>
            </a:r>
            <a:r>
              <a:rPr sz="1300" b="1" spc="-5" dirty="0">
                <a:latin typeface="Times New Roman"/>
                <a:cs typeface="Times New Roman"/>
              </a:rPr>
              <a:t> </a:t>
            </a:r>
            <a:r>
              <a:rPr sz="1300" b="1" spc="-10" dirty="0">
                <a:latin typeface="Times New Roman"/>
                <a:cs typeface="Times New Roman"/>
              </a:rPr>
              <a:t>ORIEN</a:t>
            </a:r>
            <a:r>
              <a:rPr sz="1300" b="1" spc="-5" dirty="0">
                <a:latin typeface="Times New Roman"/>
                <a:cs typeface="Times New Roman"/>
              </a:rPr>
              <a:t>T</a:t>
            </a:r>
            <a:r>
              <a:rPr sz="1300" b="1" spc="-10" dirty="0">
                <a:latin typeface="Times New Roman"/>
                <a:cs typeface="Times New Roman"/>
              </a:rPr>
              <a:t>ED</a:t>
            </a:r>
            <a:r>
              <a:rPr sz="1300" b="1" spc="-5" dirty="0">
                <a:latin typeface="Times New Roman"/>
                <a:cs typeface="Times New Roman"/>
              </a:rPr>
              <a:t> </a:t>
            </a:r>
            <a:r>
              <a:rPr sz="1300" b="1" dirty="0">
                <a:latin typeface="Times New Roman"/>
                <a:cs typeface="Times New Roman"/>
              </a:rPr>
              <a:t>A</a:t>
            </a:r>
            <a:r>
              <a:rPr sz="1300" b="1" spc="-15" dirty="0">
                <a:latin typeface="Times New Roman"/>
                <a:cs typeface="Times New Roman"/>
              </a:rPr>
              <a:t>NAL</a:t>
            </a:r>
            <a:r>
              <a:rPr sz="1300" b="1" dirty="0">
                <a:latin typeface="Times New Roman"/>
                <a:cs typeface="Times New Roman"/>
              </a:rPr>
              <a:t>Y</a:t>
            </a:r>
            <a:r>
              <a:rPr sz="1300" b="1" spc="-15" dirty="0">
                <a:latin typeface="Times New Roman"/>
                <a:cs typeface="Times New Roman"/>
              </a:rPr>
              <a:t>SI</a:t>
            </a:r>
            <a:r>
              <a:rPr sz="1300" b="1" spc="-10" dirty="0">
                <a:latin typeface="Times New Roman"/>
                <a:cs typeface="Times New Roman"/>
              </a:rPr>
              <a:t>S</a:t>
            </a:r>
            <a:r>
              <a:rPr sz="1300" b="1" spc="-5" dirty="0">
                <a:latin typeface="Times New Roman"/>
                <a:cs typeface="Times New Roman"/>
              </a:rPr>
              <a:t> </a:t>
            </a:r>
            <a:r>
              <a:rPr sz="1300" b="1" spc="-15" dirty="0">
                <a:latin typeface="Times New Roman"/>
                <a:cs typeface="Times New Roman"/>
              </a:rPr>
              <a:t>AN</a:t>
            </a:r>
            <a:r>
              <a:rPr sz="1300" b="1" spc="-10" dirty="0">
                <a:latin typeface="Times New Roman"/>
                <a:cs typeface="Times New Roman"/>
              </a:rPr>
              <a:t>D</a:t>
            </a:r>
            <a:r>
              <a:rPr sz="1300" b="1" spc="5" dirty="0">
                <a:latin typeface="Times New Roman"/>
                <a:cs typeface="Times New Roman"/>
              </a:rPr>
              <a:t> </a:t>
            </a:r>
            <a:r>
              <a:rPr sz="1300" b="1" spc="-15" dirty="0">
                <a:latin typeface="Times New Roman"/>
                <a:cs typeface="Times New Roman"/>
              </a:rPr>
              <a:t>DES</a:t>
            </a:r>
            <a:r>
              <a:rPr sz="1300" b="1" dirty="0">
                <a:latin typeface="Times New Roman"/>
                <a:cs typeface="Times New Roman"/>
              </a:rPr>
              <a:t>I</a:t>
            </a:r>
            <a:r>
              <a:rPr sz="1300" b="1" spc="-15" dirty="0">
                <a:latin typeface="Times New Roman"/>
                <a:cs typeface="Times New Roman"/>
              </a:rPr>
              <a:t>G</a:t>
            </a:r>
            <a:r>
              <a:rPr sz="1300" b="1" spc="-5" dirty="0">
                <a:latin typeface="Times New Roman"/>
                <a:cs typeface="Times New Roman"/>
              </a:rPr>
              <a:t>N.</a:t>
            </a:r>
            <a:endParaRPr sz="1300">
              <a:latin typeface="Times New Roman"/>
              <a:cs typeface="Times New Roman"/>
            </a:endParaRPr>
          </a:p>
          <a:p>
            <a:pPr>
              <a:spcBef>
                <a:spcPts val="32"/>
              </a:spcBef>
            </a:pPr>
            <a:endParaRPr sz="1600">
              <a:latin typeface="Times New Roman"/>
              <a:cs typeface="Times New Roman"/>
            </a:endParaRPr>
          </a:p>
          <a:p>
            <a:pPr marL="469265"/>
            <a:r>
              <a:rPr sz="1300" spc="-5" dirty="0">
                <a:latin typeface="Times New Roman"/>
                <a:cs typeface="Times New Roman"/>
              </a:rPr>
              <a:t>.</a:t>
            </a:r>
            <a:endParaRPr sz="1300">
              <a:latin typeface="Times New Roman"/>
              <a:cs typeface="Times New Roman"/>
            </a:endParaRPr>
          </a:p>
        </p:txBody>
      </p:sp>
      <p:sp>
        <p:nvSpPr>
          <p:cNvPr id="4" name="object 4"/>
          <p:cNvSpPr txBox="1"/>
          <p:nvPr/>
        </p:nvSpPr>
        <p:spPr>
          <a:xfrm>
            <a:off x="5334000" y="4343400"/>
            <a:ext cx="703580" cy="200055"/>
          </a:xfrm>
          <a:prstGeom prst="rect">
            <a:avLst/>
          </a:prstGeom>
        </p:spPr>
        <p:txBody>
          <a:bodyPr vert="horz" wrap="square" lIns="0" tIns="0" rIns="0" bIns="0" rtlCol="0">
            <a:spAutoFit/>
          </a:bodyPr>
          <a:lstStyle/>
          <a:p>
            <a:pPr marL="12700"/>
            <a:r>
              <a:rPr sz="1300" b="1" spc="-15" dirty="0">
                <a:latin typeface="Times New Roman"/>
                <a:cs typeface="Times New Roman"/>
              </a:rPr>
              <a:t>S</a:t>
            </a:r>
            <a:r>
              <a:rPr sz="1300" b="1" spc="-20" dirty="0">
                <a:latin typeface="Times New Roman"/>
                <a:cs typeface="Times New Roman"/>
              </a:rPr>
              <a:t>ig</a:t>
            </a:r>
            <a:r>
              <a:rPr sz="1300" b="1" spc="-15" dirty="0">
                <a:latin typeface="Times New Roman"/>
                <a:cs typeface="Times New Roman"/>
              </a:rPr>
              <a:t>n</a:t>
            </a:r>
            <a:r>
              <a:rPr sz="1300" b="1" spc="-25" dirty="0">
                <a:latin typeface="Times New Roman"/>
                <a:cs typeface="Times New Roman"/>
              </a:rPr>
              <a:t>at</a:t>
            </a:r>
            <a:r>
              <a:rPr sz="1300" b="1" spc="-15" dirty="0">
                <a:latin typeface="Times New Roman"/>
                <a:cs typeface="Times New Roman"/>
              </a:rPr>
              <a:t>u</a:t>
            </a:r>
            <a:r>
              <a:rPr sz="1300" b="1" spc="-25" dirty="0">
                <a:latin typeface="Times New Roman"/>
                <a:cs typeface="Times New Roman"/>
              </a:rPr>
              <a:t>r</a:t>
            </a:r>
            <a:r>
              <a:rPr sz="1300" b="1" spc="-10" dirty="0">
                <a:latin typeface="Times New Roman"/>
                <a:cs typeface="Times New Roman"/>
              </a:rPr>
              <a:t>e</a:t>
            </a:r>
            <a:endParaRPr sz="1300" dirty="0">
              <a:latin typeface="Times New Roman"/>
              <a:cs typeface="Times New Roman"/>
            </a:endParaRPr>
          </a:p>
        </p:txBody>
      </p:sp>
      <p:sp>
        <p:nvSpPr>
          <p:cNvPr id="6" name="object 6"/>
          <p:cNvSpPr txBox="1"/>
          <p:nvPr/>
        </p:nvSpPr>
        <p:spPr>
          <a:xfrm>
            <a:off x="546418" y="6598689"/>
            <a:ext cx="1357630" cy="550215"/>
          </a:xfrm>
          <a:prstGeom prst="rect">
            <a:avLst/>
          </a:prstGeom>
        </p:spPr>
        <p:txBody>
          <a:bodyPr vert="horz" wrap="square" lIns="0" tIns="0" rIns="0" bIns="0" rtlCol="0">
            <a:spAutoFit/>
          </a:bodyPr>
          <a:lstStyle/>
          <a:p>
            <a:pPr marL="12700" marR="5080">
              <a:lnSpc>
                <a:spcPct val="146200"/>
              </a:lnSpc>
            </a:pPr>
            <a:r>
              <a:rPr sz="1300" spc="-35" dirty="0">
                <a:latin typeface="Times New Roman"/>
                <a:cs typeface="Times New Roman"/>
              </a:rPr>
              <a:t>Pl</a:t>
            </a:r>
            <a:r>
              <a:rPr sz="1300" spc="-25" dirty="0">
                <a:latin typeface="Times New Roman"/>
                <a:cs typeface="Times New Roman"/>
              </a:rPr>
              <a:t>a</a:t>
            </a:r>
            <a:r>
              <a:rPr sz="1300" spc="-35" dirty="0">
                <a:latin typeface="Times New Roman"/>
                <a:cs typeface="Times New Roman"/>
              </a:rPr>
              <a:t>c</a:t>
            </a:r>
            <a:r>
              <a:rPr sz="1300" spc="-25" dirty="0">
                <a:latin typeface="Times New Roman"/>
                <a:cs typeface="Times New Roman"/>
              </a:rPr>
              <a:t>e</a:t>
            </a:r>
            <a:r>
              <a:rPr sz="1300" spc="-5" dirty="0">
                <a:latin typeface="Times New Roman"/>
                <a:cs typeface="Times New Roman"/>
              </a:rPr>
              <a:t>:</a:t>
            </a:r>
            <a:r>
              <a:rPr sz="1300" spc="-145" dirty="0">
                <a:latin typeface="Times New Roman"/>
                <a:cs typeface="Times New Roman"/>
              </a:rPr>
              <a:t> </a:t>
            </a:r>
            <a:r>
              <a:rPr sz="1300" spc="-25" dirty="0">
                <a:latin typeface="Times New Roman"/>
                <a:cs typeface="Times New Roman"/>
              </a:rPr>
              <a:t>S</a:t>
            </a:r>
            <a:r>
              <a:rPr sz="1300" spc="-35" dirty="0">
                <a:latin typeface="Times New Roman"/>
                <a:cs typeface="Times New Roman"/>
              </a:rPr>
              <a:t>a</a:t>
            </a:r>
            <a:r>
              <a:rPr sz="1300" spc="-30" dirty="0">
                <a:latin typeface="Times New Roman"/>
                <a:cs typeface="Times New Roman"/>
              </a:rPr>
              <a:t>m</a:t>
            </a:r>
            <a:r>
              <a:rPr sz="1300" spc="-35" dirty="0">
                <a:latin typeface="Times New Roman"/>
                <a:cs typeface="Times New Roman"/>
              </a:rPr>
              <a:t>a</a:t>
            </a:r>
            <a:r>
              <a:rPr sz="1300" spc="-25" dirty="0">
                <a:latin typeface="Times New Roman"/>
                <a:cs typeface="Times New Roman"/>
              </a:rPr>
              <a:t>y</a:t>
            </a:r>
            <a:r>
              <a:rPr sz="1300" spc="-35" dirty="0">
                <a:latin typeface="Times New Roman"/>
                <a:cs typeface="Times New Roman"/>
              </a:rPr>
              <a:t>a</a:t>
            </a:r>
            <a:r>
              <a:rPr sz="1300" spc="-25" dirty="0">
                <a:latin typeface="Times New Roman"/>
                <a:cs typeface="Times New Roman"/>
              </a:rPr>
              <a:t>p</a:t>
            </a:r>
            <a:r>
              <a:rPr sz="1300" spc="-35" dirty="0">
                <a:latin typeface="Times New Roman"/>
                <a:cs typeface="Times New Roman"/>
              </a:rPr>
              <a:t>u</a:t>
            </a:r>
            <a:r>
              <a:rPr sz="1300" spc="-20" dirty="0">
                <a:latin typeface="Times New Roman"/>
                <a:cs typeface="Times New Roman"/>
              </a:rPr>
              <a:t>r</a:t>
            </a:r>
            <a:r>
              <a:rPr sz="1300" spc="-35" dirty="0">
                <a:latin typeface="Times New Roman"/>
                <a:cs typeface="Times New Roman"/>
              </a:rPr>
              <a:t>a</a:t>
            </a:r>
            <a:r>
              <a:rPr sz="1300" spc="-15" dirty="0">
                <a:latin typeface="Times New Roman"/>
                <a:cs typeface="Times New Roman"/>
              </a:rPr>
              <a:t>m</a:t>
            </a:r>
            <a:r>
              <a:rPr sz="1300" spc="-5" dirty="0">
                <a:latin typeface="Times New Roman"/>
                <a:cs typeface="Times New Roman"/>
              </a:rPr>
              <a:t> </a:t>
            </a:r>
            <a:r>
              <a:rPr sz="1300" spc="-25" dirty="0">
                <a:latin typeface="Times New Roman"/>
                <a:cs typeface="Times New Roman"/>
              </a:rPr>
              <a:t>Date</a:t>
            </a:r>
            <a:r>
              <a:rPr sz="1300" spc="-5" dirty="0">
                <a:latin typeface="Times New Roman"/>
                <a:cs typeface="Times New Roman"/>
              </a:rPr>
              <a:t>:</a:t>
            </a:r>
            <a:r>
              <a:rPr sz="1300" spc="-10" dirty="0">
                <a:latin typeface="Times New Roman"/>
                <a:cs typeface="Times New Roman"/>
              </a:rPr>
              <a:t>/12/2</a:t>
            </a:r>
            <a:r>
              <a:rPr sz="1300" dirty="0">
                <a:latin typeface="Times New Roman"/>
                <a:cs typeface="Times New Roman"/>
              </a:rPr>
              <a:t>0</a:t>
            </a:r>
            <a:r>
              <a:rPr sz="1300" spc="-10" dirty="0">
                <a:latin typeface="Times New Roman"/>
                <a:cs typeface="Times New Roman"/>
              </a:rPr>
              <a:t>25</a:t>
            </a:r>
            <a:endParaRPr sz="1300" dirty="0">
              <a:latin typeface="Times New Roman"/>
              <a:cs typeface="Times New Roman"/>
            </a:endParaRPr>
          </a:p>
        </p:txBody>
      </p:sp>
      <p:sp>
        <p:nvSpPr>
          <p:cNvPr id="8" name="object 8">
            <a:extLst>
              <a:ext uri="{FF2B5EF4-FFF2-40B4-BE49-F238E27FC236}">
                <a16:creationId xmlns:a16="http://schemas.microsoft.com/office/drawing/2014/main" id="{A5017CB0-45E3-941E-F860-BF9605256AC5}"/>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ii</a:t>
            </a:r>
            <a:r>
              <a:rPr sz="1100" dirty="0" err="1">
                <a:latin typeface="Times New Roman"/>
                <a:cs typeface="Times New Roman"/>
              </a:rPr>
              <a:t>i</a:t>
            </a:r>
            <a:endParaRPr sz="1100" dirty="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C416E-F211-7912-757D-41287D85A1E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FD935E8-921E-2A25-A07F-3E7FF3810E83}"/>
              </a:ext>
            </a:extLst>
          </p:cNvPr>
          <p:cNvSpPr txBox="1"/>
          <p:nvPr/>
        </p:nvSpPr>
        <p:spPr>
          <a:xfrm>
            <a:off x="381000" y="381000"/>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4.3 </a:t>
            </a:r>
            <a:r>
              <a:rPr lang="en-IN" sz="1400" b="1" spc="-10" dirty="0">
                <a:latin typeface="Times New Roman"/>
                <a:cs typeface="Times New Roman"/>
              </a:rPr>
              <a:t>Screenshots</a:t>
            </a:r>
            <a:endParaRPr lang="en-IN" sz="1400" b="1" dirty="0">
              <a:latin typeface="Times New Roman" panose="02020603050405020304" pitchFamily="18" charset="0"/>
              <a:cs typeface="Times New Roman" panose="02020603050405020304" pitchFamily="18" charset="0"/>
            </a:endParaRPr>
          </a:p>
        </p:txBody>
      </p:sp>
      <p:sp>
        <p:nvSpPr>
          <p:cNvPr id="8" name="object 8">
            <a:extLst>
              <a:ext uri="{FF2B5EF4-FFF2-40B4-BE49-F238E27FC236}">
                <a16:creationId xmlns:a16="http://schemas.microsoft.com/office/drawing/2014/main" id="{FDCED839-0D9F-F1E8-802B-BC632C939BF3}"/>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17</a:t>
            </a:r>
            <a:endParaRPr sz="1100" dirty="0">
              <a:latin typeface="Times New Roman"/>
              <a:cs typeface="Times New Roman"/>
            </a:endParaRPr>
          </a:p>
        </p:txBody>
      </p:sp>
      <p:pic>
        <p:nvPicPr>
          <p:cNvPr id="7" name="Picture 6" descr="A computer screen with a sign on it&#10;&#10;AI-generated content may be incorrect.">
            <a:extLst>
              <a:ext uri="{FF2B5EF4-FFF2-40B4-BE49-F238E27FC236}">
                <a16:creationId xmlns:a16="http://schemas.microsoft.com/office/drawing/2014/main" id="{4080E41C-DADA-1314-AF8F-7F51587F127C}"/>
              </a:ext>
            </a:extLst>
          </p:cNvPr>
          <p:cNvPicPr>
            <a:picLocks noChangeAspect="1"/>
          </p:cNvPicPr>
          <p:nvPr/>
        </p:nvPicPr>
        <p:blipFill>
          <a:blip r:embed="rId3"/>
          <a:stretch>
            <a:fillRect/>
          </a:stretch>
        </p:blipFill>
        <p:spPr>
          <a:xfrm>
            <a:off x="762000" y="1241118"/>
            <a:ext cx="5486400" cy="3237805"/>
          </a:xfrm>
          <a:prstGeom prst="rect">
            <a:avLst/>
          </a:prstGeom>
        </p:spPr>
      </p:pic>
      <p:sp>
        <p:nvSpPr>
          <p:cNvPr id="9" name="TextBox 8">
            <a:extLst>
              <a:ext uri="{FF2B5EF4-FFF2-40B4-BE49-F238E27FC236}">
                <a16:creationId xmlns:a16="http://schemas.microsoft.com/office/drawing/2014/main" id="{73E75B2E-D1C2-DF71-CEA1-9B8B0F096D8E}"/>
              </a:ext>
            </a:extLst>
          </p:cNvPr>
          <p:cNvSpPr txBox="1"/>
          <p:nvPr/>
        </p:nvSpPr>
        <p:spPr>
          <a:xfrm>
            <a:off x="2795587" y="4645223"/>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Fig.4.3.1 Index</a:t>
            </a:r>
          </a:p>
        </p:txBody>
      </p:sp>
      <p:pic>
        <p:nvPicPr>
          <p:cNvPr id="11" name="Picture 10" descr="A screenshot of a login form&#10;&#10;AI-generated content may be incorrect.">
            <a:extLst>
              <a:ext uri="{FF2B5EF4-FFF2-40B4-BE49-F238E27FC236}">
                <a16:creationId xmlns:a16="http://schemas.microsoft.com/office/drawing/2014/main" id="{7171B6D5-A394-8EAB-D561-4594E3679995}"/>
              </a:ext>
            </a:extLst>
          </p:cNvPr>
          <p:cNvPicPr>
            <a:picLocks noChangeAspect="1"/>
          </p:cNvPicPr>
          <p:nvPr/>
        </p:nvPicPr>
        <p:blipFill>
          <a:blip r:embed="rId4"/>
          <a:stretch>
            <a:fillRect/>
          </a:stretch>
        </p:blipFill>
        <p:spPr>
          <a:xfrm>
            <a:off x="762000" y="5357704"/>
            <a:ext cx="5486400" cy="3230658"/>
          </a:xfrm>
          <a:prstGeom prst="rect">
            <a:avLst/>
          </a:prstGeom>
        </p:spPr>
      </p:pic>
      <p:sp>
        <p:nvSpPr>
          <p:cNvPr id="12" name="TextBox 11">
            <a:extLst>
              <a:ext uri="{FF2B5EF4-FFF2-40B4-BE49-F238E27FC236}">
                <a16:creationId xmlns:a16="http://schemas.microsoft.com/office/drawing/2014/main" id="{A60DDCB6-8A47-3786-4BFE-74A81CC6E93E}"/>
              </a:ext>
            </a:extLst>
          </p:cNvPr>
          <p:cNvSpPr txBox="1"/>
          <p:nvPr/>
        </p:nvSpPr>
        <p:spPr>
          <a:xfrm>
            <a:off x="1714500" y="8894354"/>
            <a:ext cx="3429000" cy="307777"/>
          </a:xfrm>
          <a:prstGeom prst="rect">
            <a:avLst/>
          </a:prstGeom>
          <a:noFill/>
        </p:spPr>
        <p:txBody>
          <a:bodyPr wrap="square">
            <a:spAutoFit/>
          </a:bodyPr>
          <a:lstStyle/>
          <a:p>
            <a:pPr algn="ctr"/>
            <a:r>
              <a:rPr lang="en-IN" sz="1400" b="1" dirty="0">
                <a:latin typeface="Times New Roman" panose="02020603050405020304" pitchFamily="18" charset="0"/>
                <a:cs typeface="Times New Roman" panose="02020603050405020304" pitchFamily="18" charset="0"/>
              </a:rPr>
              <a:t>Fig.4.3.2 Login</a:t>
            </a:r>
          </a:p>
        </p:txBody>
      </p:sp>
    </p:spTree>
    <p:extLst>
      <p:ext uri="{BB962C8B-B14F-4D97-AF65-F5344CB8AC3E}">
        <p14:creationId xmlns:p14="http://schemas.microsoft.com/office/powerpoint/2010/main" val="1978856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6096-2214-8258-421A-6126F8EE8BD2}"/>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F824743-2E96-10EA-3C86-964E28F093D6}"/>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18</a:t>
            </a:r>
            <a:endParaRPr sz="1100" dirty="0">
              <a:latin typeface="Times New Roman"/>
              <a:cs typeface="Times New Roman"/>
            </a:endParaRPr>
          </a:p>
        </p:txBody>
      </p:sp>
      <p:sp>
        <p:nvSpPr>
          <p:cNvPr id="9" name="TextBox 8">
            <a:extLst>
              <a:ext uri="{FF2B5EF4-FFF2-40B4-BE49-F238E27FC236}">
                <a16:creationId xmlns:a16="http://schemas.microsoft.com/office/drawing/2014/main" id="{327AE077-8C06-9FC0-43D9-59AF7274F529}"/>
              </a:ext>
            </a:extLst>
          </p:cNvPr>
          <p:cNvSpPr txBox="1"/>
          <p:nvPr/>
        </p:nvSpPr>
        <p:spPr>
          <a:xfrm>
            <a:off x="2438400" y="4348162"/>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Fig.4.3.3 View Applicants</a:t>
            </a:r>
          </a:p>
        </p:txBody>
      </p:sp>
      <p:sp>
        <p:nvSpPr>
          <p:cNvPr id="12" name="TextBox 11">
            <a:extLst>
              <a:ext uri="{FF2B5EF4-FFF2-40B4-BE49-F238E27FC236}">
                <a16:creationId xmlns:a16="http://schemas.microsoft.com/office/drawing/2014/main" id="{8FD2811D-DC96-EE98-C5E5-890F6B7F29D0}"/>
              </a:ext>
            </a:extLst>
          </p:cNvPr>
          <p:cNvSpPr txBox="1"/>
          <p:nvPr/>
        </p:nvSpPr>
        <p:spPr>
          <a:xfrm>
            <a:off x="1790700" y="8684294"/>
            <a:ext cx="3429000" cy="307777"/>
          </a:xfrm>
          <a:prstGeom prst="rect">
            <a:avLst/>
          </a:prstGeom>
          <a:noFill/>
        </p:spPr>
        <p:txBody>
          <a:bodyPr wrap="square">
            <a:spAutoFit/>
          </a:bodyPr>
          <a:lstStyle/>
          <a:p>
            <a:pPr algn="ctr"/>
            <a:r>
              <a:rPr lang="en-IN" sz="1400" b="1" dirty="0">
                <a:latin typeface="Times New Roman" panose="02020603050405020304" pitchFamily="18" charset="0"/>
                <a:cs typeface="Times New Roman" panose="02020603050405020304" pitchFamily="18" charset="0"/>
              </a:rPr>
              <a:t>Fig.4.3.4 Search Job</a:t>
            </a:r>
          </a:p>
        </p:txBody>
      </p:sp>
      <p:pic>
        <p:nvPicPr>
          <p:cNvPr id="3" name="Picture 2" descr="A computer screen shot of a computer&#10;&#10;AI-generated content may be incorrect.">
            <a:extLst>
              <a:ext uri="{FF2B5EF4-FFF2-40B4-BE49-F238E27FC236}">
                <a16:creationId xmlns:a16="http://schemas.microsoft.com/office/drawing/2014/main" id="{DEFB3C1F-1A69-2338-B892-335D26013EC0}"/>
              </a:ext>
            </a:extLst>
          </p:cNvPr>
          <p:cNvPicPr>
            <a:picLocks noChangeAspect="1"/>
          </p:cNvPicPr>
          <p:nvPr/>
        </p:nvPicPr>
        <p:blipFill>
          <a:blip r:embed="rId3"/>
          <a:stretch>
            <a:fillRect/>
          </a:stretch>
        </p:blipFill>
        <p:spPr>
          <a:xfrm>
            <a:off x="762000" y="923454"/>
            <a:ext cx="5486400" cy="3191346"/>
          </a:xfrm>
          <a:prstGeom prst="rect">
            <a:avLst/>
          </a:prstGeom>
        </p:spPr>
      </p:pic>
      <p:pic>
        <p:nvPicPr>
          <p:cNvPr id="6" name="Picture 5" descr="A person typing on a keyboard&#10;&#10;AI-generated content may be incorrect.">
            <a:extLst>
              <a:ext uri="{FF2B5EF4-FFF2-40B4-BE49-F238E27FC236}">
                <a16:creationId xmlns:a16="http://schemas.microsoft.com/office/drawing/2014/main" id="{F45D6FE8-24E9-D48C-C31D-1EC0954E6621}"/>
              </a:ext>
            </a:extLst>
          </p:cNvPr>
          <p:cNvPicPr>
            <a:picLocks noChangeAspect="1"/>
          </p:cNvPicPr>
          <p:nvPr/>
        </p:nvPicPr>
        <p:blipFill>
          <a:blip r:embed="rId4"/>
          <a:stretch>
            <a:fillRect/>
          </a:stretch>
        </p:blipFill>
        <p:spPr>
          <a:xfrm>
            <a:off x="781050" y="5126623"/>
            <a:ext cx="5486400" cy="3261071"/>
          </a:xfrm>
          <a:prstGeom prst="rect">
            <a:avLst/>
          </a:prstGeom>
        </p:spPr>
      </p:pic>
    </p:spTree>
    <p:extLst>
      <p:ext uri="{BB962C8B-B14F-4D97-AF65-F5344CB8AC3E}">
        <p14:creationId xmlns:p14="http://schemas.microsoft.com/office/powerpoint/2010/main" val="130146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469D3-8B5A-6C5B-9755-5851C9E7D7F4}"/>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4D878F3-6C70-0A3C-91ED-87226B19A35F}"/>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19</a:t>
            </a:r>
            <a:endParaRPr sz="1100" dirty="0">
              <a:latin typeface="Times New Roman"/>
              <a:cs typeface="Times New Roman"/>
            </a:endParaRPr>
          </a:p>
        </p:txBody>
      </p:sp>
      <p:sp>
        <p:nvSpPr>
          <p:cNvPr id="9" name="TextBox 8">
            <a:extLst>
              <a:ext uri="{FF2B5EF4-FFF2-40B4-BE49-F238E27FC236}">
                <a16:creationId xmlns:a16="http://schemas.microsoft.com/office/drawing/2014/main" id="{B7D7971C-19E6-4AEB-5187-1DF3E8C15192}"/>
              </a:ext>
            </a:extLst>
          </p:cNvPr>
          <p:cNvSpPr txBox="1"/>
          <p:nvPr/>
        </p:nvSpPr>
        <p:spPr>
          <a:xfrm>
            <a:off x="2590800" y="4425062"/>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Fig.4.3.5 Posted Jobs</a:t>
            </a:r>
          </a:p>
        </p:txBody>
      </p:sp>
      <p:sp>
        <p:nvSpPr>
          <p:cNvPr id="12" name="TextBox 11">
            <a:extLst>
              <a:ext uri="{FF2B5EF4-FFF2-40B4-BE49-F238E27FC236}">
                <a16:creationId xmlns:a16="http://schemas.microsoft.com/office/drawing/2014/main" id="{018555BE-18CB-2710-3659-8012D9CCFE8A}"/>
              </a:ext>
            </a:extLst>
          </p:cNvPr>
          <p:cNvSpPr txBox="1"/>
          <p:nvPr/>
        </p:nvSpPr>
        <p:spPr>
          <a:xfrm>
            <a:off x="1874709" y="8763572"/>
            <a:ext cx="3429000" cy="307777"/>
          </a:xfrm>
          <a:prstGeom prst="rect">
            <a:avLst/>
          </a:prstGeom>
          <a:noFill/>
        </p:spPr>
        <p:txBody>
          <a:bodyPr wrap="square">
            <a:spAutoFit/>
          </a:bodyPr>
          <a:lstStyle/>
          <a:p>
            <a:pPr algn="ctr"/>
            <a:r>
              <a:rPr lang="en-IN" sz="1400" b="1" dirty="0">
                <a:latin typeface="Times New Roman" panose="02020603050405020304" pitchFamily="18" charset="0"/>
                <a:cs typeface="Times New Roman" panose="02020603050405020304" pitchFamily="18" charset="0"/>
              </a:rPr>
              <a:t>Fig.4.3.6 Info</a:t>
            </a:r>
          </a:p>
        </p:txBody>
      </p:sp>
      <p:pic>
        <p:nvPicPr>
          <p:cNvPr id="3" name="Picture 2" descr="A computer screen shot of a computer&#10;&#10;AI-generated content may be incorrect.">
            <a:extLst>
              <a:ext uri="{FF2B5EF4-FFF2-40B4-BE49-F238E27FC236}">
                <a16:creationId xmlns:a16="http://schemas.microsoft.com/office/drawing/2014/main" id="{BB240798-6A57-57AE-D44D-344FE9A5FA0D}"/>
              </a:ext>
            </a:extLst>
          </p:cNvPr>
          <p:cNvPicPr>
            <a:picLocks noChangeAspect="1"/>
          </p:cNvPicPr>
          <p:nvPr/>
        </p:nvPicPr>
        <p:blipFill>
          <a:blip r:embed="rId3"/>
          <a:stretch>
            <a:fillRect/>
          </a:stretch>
        </p:blipFill>
        <p:spPr>
          <a:xfrm>
            <a:off x="762000" y="923454"/>
            <a:ext cx="5486400" cy="3191346"/>
          </a:xfrm>
          <a:prstGeom prst="rect">
            <a:avLst/>
          </a:prstGeom>
        </p:spPr>
      </p:pic>
      <p:pic>
        <p:nvPicPr>
          <p:cNvPr id="4" name="Picture 3" descr="A computer screen shot&#10;&#10;AI-generated content may be incorrect.">
            <a:extLst>
              <a:ext uri="{FF2B5EF4-FFF2-40B4-BE49-F238E27FC236}">
                <a16:creationId xmlns:a16="http://schemas.microsoft.com/office/drawing/2014/main" id="{F6D2ED5C-55F1-E5C7-C497-09934075C41D}"/>
              </a:ext>
            </a:extLst>
          </p:cNvPr>
          <p:cNvPicPr>
            <a:picLocks noChangeAspect="1"/>
          </p:cNvPicPr>
          <p:nvPr/>
        </p:nvPicPr>
        <p:blipFill>
          <a:blip r:embed="rId4"/>
          <a:stretch>
            <a:fillRect/>
          </a:stretch>
        </p:blipFill>
        <p:spPr>
          <a:xfrm>
            <a:off x="762000" y="900224"/>
            <a:ext cx="5486400" cy="3237805"/>
          </a:xfrm>
          <a:prstGeom prst="rect">
            <a:avLst/>
          </a:prstGeom>
        </p:spPr>
      </p:pic>
      <p:pic>
        <p:nvPicPr>
          <p:cNvPr id="7" name="Picture 6" descr="A black desk with a keyboard and a cup of coffee&#10;&#10;AI-generated content may be incorrect.">
            <a:extLst>
              <a:ext uri="{FF2B5EF4-FFF2-40B4-BE49-F238E27FC236}">
                <a16:creationId xmlns:a16="http://schemas.microsoft.com/office/drawing/2014/main" id="{B68FFE47-6B1B-5854-BA08-0706337B570B}"/>
              </a:ext>
            </a:extLst>
          </p:cNvPr>
          <p:cNvPicPr>
            <a:picLocks noChangeAspect="1"/>
          </p:cNvPicPr>
          <p:nvPr/>
        </p:nvPicPr>
        <p:blipFill>
          <a:blip r:embed="rId5"/>
          <a:stretch>
            <a:fillRect/>
          </a:stretch>
        </p:blipFill>
        <p:spPr>
          <a:xfrm>
            <a:off x="781050" y="5105400"/>
            <a:ext cx="5486400" cy="3221399"/>
          </a:xfrm>
          <a:prstGeom prst="rect">
            <a:avLst/>
          </a:prstGeom>
        </p:spPr>
      </p:pic>
    </p:spTree>
    <p:extLst>
      <p:ext uri="{BB962C8B-B14F-4D97-AF65-F5344CB8AC3E}">
        <p14:creationId xmlns:p14="http://schemas.microsoft.com/office/powerpoint/2010/main" val="3400281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57D067BF-AEAA-DFB3-8878-D26D16AAB3D0}"/>
              </a:ext>
            </a:extLst>
          </p:cNvPr>
          <p:cNvSpPr txBox="1"/>
          <p:nvPr/>
        </p:nvSpPr>
        <p:spPr>
          <a:xfrm>
            <a:off x="349500" y="518436"/>
            <a:ext cx="6522720" cy="948978"/>
          </a:xfrm>
          <a:prstGeom prst="rect">
            <a:avLst/>
          </a:prstGeom>
        </p:spPr>
        <p:txBody>
          <a:bodyPr vert="horz" wrap="square" lIns="0" tIns="0" rIns="0" bIns="0" rtlCol="0">
            <a:spAutoFit/>
          </a:bodyPr>
          <a:lstStyle/>
          <a:p>
            <a:pPr marR="546100" algn="ctr"/>
            <a:r>
              <a:rPr sz="1400" b="1" spc="-10" dirty="0">
                <a:latin typeface="Times New Roman"/>
                <a:cs typeface="Times New Roman"/>
              </a:rPr>
              <a:t>C</a:t>
            </a:r>
            <a:r>
              <a:rPr sz="1400" b="1" spc="-15" dirty="0">
                <a:latin typeface="Times New Roman"/>
                <a:cs typeface="Times New Roman"/>
              </a:rPr>
              <a:t>H</a:t>
            </a:r>
            <a:r>
              <a:rPr sz="1400" b="1" spc="-20" dirty="0">
                <a:latin typeface="Times New Roman"/>
                <a:cs typeface="Times New Roman"/>
              </a:rPr>
              <a:t>A</a:t>
            </a:r>
            <a:r>
              <a:rPr sz="1400" b="1" spc="-10" dirty="0">
                <a:latin typeface="Times New Roman"/>
                <a:cs typeface="Times New Roman"/>
              </a:rPr>
              <a:t>P</a:t>
            </a:r>
            <a:r>
              <a:rPr sz="1400" b="1" spc="-15" dirty="0">
                <a:latin typeface="Times New Roman"/>
                <a:cs typeface="Times New Roman"/>
              </a:rPr>
              <a:t>TE</a:t>
            </a:r>
            <a:r>
              <a:rPr sz="1400" b="1" dirty="0">
                <a:latin typeface="Times New Roman"/>
                <a:cs typeface="Times New Roman"/>
              </a:rPr>
              <a:t>R</a:t>
            </a:r>
            <a:r>
              <a:rPr lang="en-IN" sz="1400" b="1" dirty="0">
                <a:latin typeface="Times New Roman"/>
                <a:cs typeface="Times New Roman"/>
              </a:rPr>
              <a:t> </a:t>
            </a:r>
            <a:r>
              <a:rPr sz="1400" b="1" spc="-90" dirty="0">
                <a:latin typeface="Times New Roman"/>
                <a:cs typeface="Times New Roman"/>
              </a:rPr>
              <a:t> </a:t>
            </a:r>
            <a:r>
              <a:rPr lang="en-IN" sz="1400" b="1" spc="-90" dirty="0">
                <a:latin typeface="Times New Roman"/>
                <a:cs typeface="Times New Roman"/>
              </a:rPr>
              <a:t>5</a:t>
            </a:r>
            <a:endParaRPr sz="1400" dirty="0">
              <a:latin typeface="Times New Roman"/>
              <a:cs typeface="Times New Roman"/>
            </a:endParaRPr>
          </a:p>
          <a:p>
            <a:pPr marL="1189355">
              <a:spcBef>
                <a:spcPts val="730"/>
              </a:spcBef>
            </a:pPr>
            <a:r>
              <a:rPr lang="en-IN" sz="1400" b="1" spc="-10" dirty="0">
                <a:latin typeface="Times New Roman"/>
                <a:cs typeface="Times New Roman"/>
              </a:rPr>
              <a:t>	                     TESTING </a:t>
            </a:r>
            <a:endParaRPr sz="1400" dirty="0">
              <a:latin typeface="Times New Roman"/>
              <a:cs typeface="Times New Roman"/>
            </a:endParaRPr>
          </a:p>
          <a:p>
            <a:pPr>
              <a:lnSpc>
                <a:spcPct val="100000"/>
              </a:lnSpc>
            </a:pPr>
            <a:endParaRPr sz="1400" dirty="0">
              <a:latin typeface="Times New Roman"/>
              <a:cs typeface="Times New Roman"/>
            </a:endParaRPr>
          </a:p>
          <a:p>
            <a:pPr>
              <a:spcBef>
                <a:spcPts val="51"/>
              </a:spcBef>
            </a:pPr>
            <a:endParaRPr sz="1300" dirty="0">
              <a:latin typeface="Times New Roman"/>
              <a:cs typeface="Times New Roman"/>
            </a:endParaRPr>
          </a:p>
        </p:txBody>
      </p:sp>
      <p:sp>
        <p:nvSpPr>
          <p:cNvPr id="6" name="TextBox 5">
            <a:extLst>
              <a:ext uri="{FF2B5EF4-FFF2-40B4-BE49-F238E27FC236}">
                <a16:creationId xmlns:a16="http://schemas.microsoft.com/office/drawing/2014/main" id="{F238F91A-3B2A-2A29-5471-AF8F71AF9452}"/>
              </a:ext>
            </a:extLst>
          </p:cNvPr>
          <p:cNvSpPr txBox="1"/>
          <p:nvPr/>
        </p:nvSpPr>
        <p:spPr>
          <a:xfrm>
            <a:off x="381000" y="1219200"/>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5.1 Testing Strategy</a:t>
            </a:r>
          </a:p>
        </p:txBody>
      </p:sp>
      <p:sp>
        <p:nvSpPr>
          <p:cNvPr id="7" name="TextBox 6">
            <a:extLst>
              <a:ext uri="{FF2B5EF4-FFF2-40B4-BE49-F238E27FC236}">
                <a16:creationId xmlns:a16="http://schemas.microsoft.com/office/drawing/2014/main" id="{C5630B28-BE11-3D97-E1EB-B9AAB7C18C96}"/>
              </a:ext>
            </a:extLst>
          </p:cNvPr>
          <p:cNvSpPr txBox="1"/>
          <p:nvPr/>
        </p:nvSpPr>
        <p:spPr>
          <a:xfrm>
            <a:off x="457200" y="1524000"/>
            <a:ext cx="5943599" cy="3109762"/>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testing strategy for the Job Portal System focuses on ensuring that all modules function correctly, user interactions behave as expected, and the platform provides a smooth and error-free experience. The system is tested using a combination of functional testing, usability testing, and interface validation. Functional testing checks whether core activities—such as user registration, login, job search, job posting, and application submission—work according to requirements. Usability testing ensures that all pages load correctly, navigation is easy, and users can complete tasks without confusion. Form validation testing verifies that incorrect or incomplete inputs trigger proper error messages. Compatibility testing is performed on different browsers and screen sizes to ensure responsiveness. This comprehensive strategy helps identify defects early and ensures the system delivers a reliable and user-friendly experience.</a:t>
            </a:r>
          </a:p>
        </p:txBody>
      </p:sp>
      <p:sp>
        <p:nvSpPr>
          <p:cNvPr id="8" name="TextBox 7">
            <a:extLst>
              <a:ext uri="{FF2B5EF4-FFF2-40B4-BE49-F238E27FC236}">
                <a16:creationId xmlns:a16="http://schemas.microsoft.com/office/drawing/2014/main" id="{E8F7D998-EEA2-6766-7051-7918208BA517}"/>
              </a:ext>
            </a:extLst>
          </p:cNvPr>
          <p:cNvSpPr txBox="1"/>
          <p:nvPr/>
        </p:nvSpPr>
        <p:spPr>
          <a:xfrm>
            <a:off x="381000" y="4781943"/>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5.2 Sample Test Cases</a:t>
            </a:r>
          </a:p>
        </p:txBody>
      </p:sp>
      <p:sp>
        <p:nvSpPr>
          <p:cNvPr id="9" name="TextBox 8">
            <a:extLst>
              <a:ext uri="{FF2B5EF4-FFF2-40B4-BE49-F238E27FC236}">
                <a16:creationId xmlns:a16="http://schemas.microsoft.com/office/drawing/2014/main" id="{955723D9-F2E0-535E-0226-27511F6C41E8}"/>
              </a:ext>
            </a:extLst>
          </p:cNvPr>
          <p:cNvSpPr txBox="1"/>
          <p:nvPr/>
        </p:nvSpPr>
        <p:spPr>
          <a:xfrm>
            <a:off x="457200" y="5086743"/>
            <a:ext cx="5943599" cy="2833724"/>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Sample test cases for the Job Portal System cover major functionalities such as user authentication, job searching, job posting, and job application. A typical test case for login includes entering valid credentials to verify successful authentication, entering wrong credentials to confirm error messages, and checking that empty fields are not accepted. Job search test cases include verifying search results for specific keywords, filtering jobs by category or location, and checking whether unavailable jobs display proper messages. Job posting test cases validate if employers can successfully upload job information, edit listings, or delete postings. Application submission test cases ensure that job seekers can apply only once, required files like resumes upload correctly, and application status updates are visible. These test cases confirm that every user action leads to the correct system response.</a:t>
            </a:r>
          </a:p>
        </p:txBody>
      </p:sp>
      <p:sp>
        <p:nvSpPr>
          <p:cNvPr id="10" name="object 8">
            <a:extLst>
              <a:ext uri="{FF2B5EF4-FFF2-40B4-BE49-F238E27FC236}">
                <a16:creationId xmlns:a16="http://schemas.microsoft.com/office/drawing/2014/main" id="{3CE2544B-C5C4-5C14-D0C9-BE474CCF4A9D}"/>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20</a:t>
            </a:r>
            <a:endParaRPr sz="1100" dirty="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FB6C-7CA0-EBE5-0D69-946D815F5C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7512AA-AAD8-656C-47A1-6721C29A725D}"/>
              </a:ext>
            </a:extLst>
          </p:cNvPr>
          <p:cNvSpPr txBox="1"/>
          <p:nvPr/>
        </p:nvSpPr>
        <p:spPr>
          <a:xfrm>
            <a:off x="381000" y="609600"/>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5.3 Test Results</a:t>
            </a:r>
          </a:p>
        </p:txBody>
      </p:sp>
      <p:sp>
        <p:nvSpPr>
          <p:cNvPr id="3" name="TextBox 2">
            <a:extLst>
              <a:ext uri="{FF2B5EF4-FFF2-40B4-BE49-F238E27FC236}">
                <a16:creationId xmlns:a16="http://schemas.microsoft.com/office/drawing/2014/main" id="{A919F046-7DD3-B58D-1F73-091AEA449A53}"/>
              </a:ext>
            </a:extLst>
          </p:cNvPr>
          <p:cNvSpPr txBox="1"/>
          <p:nvPr/>
        </p:nvSpPr>
        <p:spPr>
          <a:xfrm>
            <a:off x="457200" y="914400"/>
            <a:ext cx="5943599" cy="2832763"/>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test results of the Job Portal System indicate that the major functionalities operated successfully, with most test cases passing on the first attempt and minor issues corrected through iterative debugging. User registration, login, and authentication performed reliably under different input conditions. Job search and filtering produced accurate results, while job posting and application submission modules handled data correctly without errors. Form validations worked as expected by preventing empty or incorrect inputs. Compatibility tests showed that the system displayed properly on multiple browsers and devices. After resolving small UI inconsistencies and validation issues, the final test cycle confirmed that the system meets the required functional and usability standards, demonstrating readiness for deployment as a frontend prototype.</a:t>
            </a:r>
          </a:p>
        </p:txBody>
      </p:sp>
      <p:sp>
        <p:nvSpPr>
          <p:cNvPr id="4" name="object 8">
            <a:extLst>
              <a:ext uri="{FF2B5EF4-FFF2-40B4-BE49-F238E27FC236}">
                <a16:creationId xmlns:a16="http://schemas.microsoft.com/office/drawing/2014/main" id="{6A989BF7-2E6C-828B-FC60-2657C208F90A}"/>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US" sz="1100" dirty="0">
                <a:latin typeface="Times New Roman"/>
                <a:cs typeface="Times New Roman"/>
              </a:rPr>
              <a:t>2</a:t>
            </a:r>
            <a:r>
              <a:rPr lang="en-IN" sz="1100" dirty="0">
                <a:latin typeface="Times New Roman"/>
                <a:cs typeface="Times New Roman"/>
              </a:rPr>
              <a:t>1</a:t>
            </a:r>
            <a:endParaRPr sz="1100" dirty="0">
              <a:latin typeface="Times New Roman"/>
              <a:cs typeface="Times New Roman"/>
            </a:endParaRPr>
          </a:p>
        </p:txBody>
      </p:sp>
    </p:spTree>
    <p:extLst>
      <p:ext uri="{BB962C8B-B14F-4D97-AF65-F5344CB8AC3E}">
        <p14:creationId xmlns:p14="http://schemas.microsoft.com/office/powerpoint/2010/main" val="83713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B0BDF532-D2C9-3096-900F-FF6B3349D85A}"/>
              </a:ext>
            </a:extLst>
          </p:cNvPr>
          <p:cNvSpPr txBox="1"/>
          <p:nvPr/>
        </p:nvSpPr>
        <p:spPr>
          <a:xfrm>
            <a:off x="349500" y="518436"/>
            <a:ext cx="6522720" cy="1254189"/>
          </a:xfrm>
          <a:prstGeom prst="rect">
            <a:avLst/>
          </a:prstGeom>
        </p:spPr>
        <p:txBody>
          <a:bodyPr vert="horz" wrap="square" lIns="0" tIns="0" rIns="0" bIns="0" rtlCol="0">
            <a:spAutoFit/>
          </a:bodyPr>
          <a:lstStyle/>
          <a:p>
            <a:pPr marR="546100" algn="ctr"/>
            <a:r>
              <a:rPr sz="1400" b="1" spc="-10" dirty="0">
                <a:latin typeface="Times New Roman"/>
                <a:cs typeface="Times New Roman"/>
              </a:rPr>
              <a:t>C</a:t>
            </a:r>
            <a:r>
              <a:rPr sz="1400" b="1" spc="-15" dirty="0">
                <a:latin typeface="Times New Roman"/>
                <a:cs typeface="Times New Roman"/>
              </a:rPr>
              <a:t>H</a:t>
            </a:r>
            <a:r>
              <a:rPr sz="1400" b="1" spc="-20" dirty="0">
                <a:latin typeface="Times New Roman"/>
                <a:cs typeface="Times New Roman"/>
              </a:rPr>
              <a:t>A</a:t>
            </a:r>
            <a:r>
              <a:rPr sz="1400" b="1" spc="-10" dirty="0">
                <a:latin typeface="Times New Roman"/>
                <a:cs typeface="Times New Roman"/>
              </a:rPr>
              <a:t>P</a:t>
            </a:r>
            <a:r>
              <a:rPr sz="1400" b="1" spc="-15" dirty="0">
                <a:latin typeface="Times New Roman"/>
                <a:cs typeface="Times New Roman"/>
              </a:rPr>
              <a:t>TE</a:t>
            </a:r>
            <a:r>
              <a:rPr sz="1400" b="1" dirty="0">
                <a:latin typeface="Times New Roman"/>
                <a:cs typeface="Times New Roman"/>
              </a:rPr>
              <a:t>R</a:t>
            </a:r>
            <a:r>
              <a:rPr lang="en-IN" sz="1400" b="1" dirty="0">
                <a:latin typeface="Times New Roman"/>
                <a:cs typeface="Times New Roman"/>
              </a:rPr>
              <a:t> </a:t>
            </a:r>
            <a:r>
              <a:rPr sz="1400" b="1" spc="-90" dirty="0">
                <a:latin typeface="Times New Roman"/>
                <a:cs typeface="Times New Roman"/>
              </a:rPr>
              <a:t> </a:t>
            </a:r>
            <a:r>
              <a:rPr lang="en-IN" sz="1400" b="1" spc="-90" dirty="0">
                <a:latin typeface="Times New Roman"/>
                <a:cs typeface="Times New Roman"/>
              </a:rPr>
              <a:t>6</a:t>
            </a:r>
            <a:endParaRPr lang="en-IN" sz="1400" dirty="0">
              <a:latin typeface="Times New Roman"/>
              <a:cs typeface="Times New Roman"/>
            </a:endParaRPr>
          </a:p>
          <a:p>
            <a:pPr marL="1189355">
              <a:spcBef>
                <a:spcPts val="730"/>
              </a:spcBef>
            </a:pPr>
            <a:r>
              <a:rPr lang="en-IN" sz="1400" b="1" spc="-5" dirty="0">
                <a:latin typeface="Times New Roman"/>
                <a:cs typeface="Times New Roman"/>
              </a:rPr>
              <a:t>CONC</a:t>
            </a:r>
            <a:r>
              <a:rPr lang="en-IN" sz="1400" b="1" spc="-10" dirty="0">
                <a:latin typeface="Times New Roman"/>
                <a:cs typeface="Times New Roman"/>
              </a:rPr>
              <a:t>L</a:t>
            </a:r>
            <a:r>
              <a:rPr lang="en-IN" sz="1400" b="1" spc="-5" dirty="0">
                <a:latin typeface="Times New Roman"/>
                <a:cs typeface="Times New Roman"/>
              </a:rPr>
              <a:t>USI</a:t>
            </a:r>
            <a:r>
              <a:rPr lang="en-IN" sz="1400" b="1" spc="5" dirty="0">
                <a:latin typeface="Times New Roman"/>
                <a:cs typeface="Times New Roman"/>
              </a:rPr>
              <a:t>O</a:t>
            </a:r>
            <a:r>
              <a:rPr lang="en-IN" sz="1400" b="1" dirty="0">
                <a:latin typeface="Times New Roman"/>
                <a:cs typeface="Times New Roman"/>
              </a:rPr>
              <a:t>N</a:t>
            </a:r>
            <a:r>
              <a:rPr lang="en-IN" sz="1400" b="1" spc="-5" dirty="0">
                <a:latin typeface="Times New Roman"/>
                <a:cs typeface="Times New Roman"/>
              </a:rPr>
              <a:t> AN</a:t>
            </a:r>
            <a:r>
              <a:rPr lang="en-IN" sz="1400" b="1" dirty="0">
                <a:latin typeface="Times New Roman"/>
                <a:cs typeface="Times New Roman"/>
              </a:rPr>
              <a:t>D</a:t>
            </a:r>
            <a:r>
              <a:rPr lang="en-IN" sz="1400" b="1" spc="-5" dirty="0">
                <a:latin typeface="Times New Roman"/>
                <a:cs typeface="Times New Roman"/>
              </a:rPr>
              <a:t> FUTUR</a:t>
            </a:r>
            <a:r>
              <a:rPr lang="en-IN" sz="1400" b="1" spc="-10" dirty="0">
                <a:latin typeface="Times New Roman"/>
                <a:cs typeface="Times New Roman"/>
              </a:rPr>
              <a:t>E</a:t>
            </a:r>
            <a:r>
              <a:rPr lang="en-IN" sz="1400" b="1" dirty="0">
                <a:latin typeface="Times New Roman"/>
                <a:cs typeface="Times New Roman"/>
              </a:rPr>
              <a:t> </a:t>
            </a:r>
            <a:r>
              <a:rPr lang="en-IN" sz="1400" b="1" spc="-10" dirty="0">
                <a:latin typeface="Times New Roman"/>
                <a:cs typeface="Times New Roman"/>
              </a:rPr>
              <a:t>E</a:t>
            </a:r>
            <a:r>
              <a:rPr lang="en-IN" sz="1400" b="1" spc="-5" dirty="0">
                <a:latin typeface="Times New Roman"/>
                <a:cs typeface="Times New Roman"/>
              </a:rPr>
              <a:t>NHANCE</a:t>
            </a:r>
            <a:r>
              <a:rPr lang="en-IN" sz="1400" b="1" spc="5" dirty="0">
                <a:latin typeface="Times New Roman"/>
                <a:cs typeface="Times New Roman"/>
              </a:rPr>
              <a:t>M</a:t>
            </a:r>
            <a:r>
              <a:rPr lang="en-IN" sz="1400" b="1" spc="-10" dirty="0">
                <a:latin typeface="Times New Roman"/>
                <a:cs typeface="Times New Roman"/>
              </a:rPr>
              <a:t>E</a:t>
            </a:r>
            <a:r>
              <a:rPr lang="en-IN" sz="1400" b="1" spc="-5" dirty="0">
                <a:latin typeface="Times New Roman"/>
                <a:cs typeface="Times New Roman"/>
              </a:rPr>
              <a:t>NT</a:t>
            </a:r>
            <a:endParaRPr lang="en-IN" sz="1400" dirty="0">
              <a:latin typeface="Times New Roman"/>
              <a:cs typeface="Times New Roman"/>
            </a:endParaRPr>
          </a:p>
          <a:p>
            <a:pPr marL="1189355">
              <a:spcBef>
                <a:spcPts val="730"/>
              </a:spcBef>
            </a:pPr>
            <a:endParaRPr sz="1400" dirty="0">
              <a:latin typeface="Times New Roman"/>
              <a:cs typeface="Times New Roman"/>
            </a:endParaRPr>
          </a:p>
          <a:p>
            <a:pPr>
              <a:lnSpc>
                <a:spcPct val="100000"/>
              </a:lnSpc>
            </a:pPr>
            <a:endParaRPr sz="1400" dirty="0">
              <a:latin typeface="Times New Roman"/>
              <a:cs typeface="Times New Roman"/>
            </a:endParaRPr>
          </a:p>
          <a:p>
            <a:pPr>
              <a:spcBef>
                <a:spcPts val="51"/>
              </a:spcBef>
            </a:pPr>
            <a:endParaRPr sz="1300" dirty="0">
              <a:latin typeface="Times New Roman"/>
              <a:cs typeface="Times New Roman"/>
            </a:endParaRPr>
          </a:p>
        </p:txBody>
      </p:sp>
      <p:sp>
        <p:nvSpPr>
          <p:cNvPr id="7" name="TextBox 6">
            <a:extLst>
              <a:ext uri="{FF2B5EF4-FFF2-40B4-BE49-F238E27FC236}">
                <a16:creationId xmlns:a16="http://schemas.microsoft.com/office/drawing/2014/main" id="{DE64509A-B034-1173-C136-5CFEEE250C7B}"/>
              </a:ext>
            </a:extLst>
          </p:cNvPr>
          <p:cNvSpPr txBox="1"/>
          <p:nvPr/>
        </p:nvSpPr>
        <p:spPr>
          <a:xfrm>
            <a:off x="381000" y="1219200"/>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6.1 Conclusion</a:t>
            </a:r>
          </a:p>
        </p:txBody>
      </p:sp>
      <p:sp>
        <p:nvSpPr>
          <p:cNvPr id="8" name="TextBox 7">
            <a:extLst>
              <a:ext uri="{FF2B5EF4-FFF2-40B4-BE49-F238E27FC236}">
                <a16:creationId xmlns:a16="http://schemas.microsoft.com/office/drawing/2014/main" id="{05C88191-C43F-05E5-B540-EAE94FE24186}"/>
              </a:ext>
            </a:extLst>
          </p:cNvPr>
          <p:cNvSpPr txBox="1"/>
          <p:nvPr/>
        </p:nvSpPr>
        <p:spPr>
          <a:xfrm>
            <a:off x="457200" y="1524000"/>
            <a:ext cx="5943599" cy="3106107"/>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Job Portal System successfully demonstrates how a digital recruitment platform can streamline the interaction between job seekers and employers through an organized, user-friendly interface. By applying Object-Oriented Analysis and Design principles, the system achieves a structured flow from requirements to implementation, ensuring clarity and modularity in its design. The use of UML diagrams, design patterns, and layered architecture helps maintain a strong foundation for scalability and maintainability. Core features such as user registration, job search, job posting, and application submission function smoothly, validating the effectiveness of the system’s design. As a frontend prototype, it provides a complete representation of how a real-world job portal operates and serves as a solid base for integrating backend services to transform it into a fully functional application.</a:t>
            </a:r>
          </a:p>
        </p:txBody>
      </p:sp>
      <p:sp>
        <p:nvSpPr>
          <p:cNvPr id="9" name="TextBox 8">
            <a:extLst>
              <a:ext uri="{FF2B5EF4-FFF2-40B4-BE49-F238E27FC236}">
                <a16:creationId xmlns:a16="http://schemas.microsoft.com/office/drawing/2014/main" id="{E00A3A3B-F10E-F833-D494-717DA57314E2}"/>
              </a:ext>
            </a:extLst>
          </p:cNvPr>
          <p:cNvSpPr txBox="1"/>
          <p:nvPr/>
        </p:nvSpPr>
        <p:spPr>
          <a:xfrm>
            <a:off x="381000" y="4781943"/>
            <a:ext cx="3429000"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6.2 Future Enhancement</a:t>
            </a:r>
          </a:p>
        </p:txBody>
      </p:sp>
      <p:sp>
        <p:nvSpPr>
          <p:cNvPr id="10" name="TextBox 9">
            <a:extLst>
              <a:ext uri="{FF2B5EF4-FFF2-40B4-BE49-F238E27FC236}">
                <a16:creationId xmlns:a16="http://schemas.microsoft.com/office/drawing/2014/main" id="{E84B2A3B-504B-A849-803A-D0FF93E71840}"/>
              </a:ext>
            </a:extLst>
          </p:cNvPr>
          <p:cNvSpPr txBox="1"/>
          <p:nvPr/>
        </p:nvSpPr>
        <p:spPr>
          <a:xfrm>
            <a:off x="457200" y="5086743"/>
            <a:ext cx="5943599" cy="3106107"/>
          </a:xfrm>
          <a:prstGeom prst="rect">
            <a:avLst/>
          </a:prstGeom>
          <a:noFill/>
        </p:spPr>
        <p:txBody>
          <a:bodyPr wrap="square">
            <a:spAutoFit/>
          </a:bodyPr>
          <a:lstStyle/>
          <a:p>
            <a:pPr algn="just">
              <a:lnSpc>
                <a:spcPct val="150000"/>
              </a:lnSpc>
            </a:pPr>
            <a:r>
              <a:rPr lang="en-US" sz="1200" dirty="0">
                <a:latin typeface="Times New Roman" panose="02020603050405020304" pitchFamily="18" charset="0"/>
                <a:cs typeface="Times New Roman" panose="02020603050405020304" pitchFamily="18" charset="0"/>
              </a:rPr>
              <a:t>	The Job Portal System can be further enhanced by integrating backend technologies such as PHP, Node.js, or Python Flask, along with a database like MySQL or MongoDB to store user and job data securely. Additional features like AI-based job recommendations, automated resume screening, real-time chat between employers and applicants, and advanced search filters can significantly improve user experience. Implementing email or SMS notifications for application updates, employer verification systems, and secure authentication methods such as OTP or OAuth would strengthen reliability and security. Expanding the system into a mobile application and deploying it on cloud platforms would enhance accessibility and performance. These enhancements would transform the prototype into a full-scale, dynamic job portal capable of supporting a large number of users efficiently.</a:t>
            </a:r>
          </a:p>
        </p:txBody>
      </p:sp>
      <p:sp>
        <p:nvSpPr>
          <p:cNvPr id="11" name="object 8">
            <a:extLst>
              <a:ext uri="{FF2B5EF4-FFF2-40B4-BE49-F238E27FC236}">
                <a16:creationId xmlns:a16="http://schemas.microsoft.com/office/drawing/2014/main" id="{5B8D810E-887D-757F-79A9-CED588434726}"/>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US" sz="1100" dirty="0">
                <a:latin typeface="Times New Roman"/>
                <a:cs typeface="Times New Roman"/>
              </a:rPr>
              <a:t>2</a:t>
            </a:r>
            <a:r>
              <a:rPr lang="en-IN" sz="1100" dirty="0">
                <a:latin typeface="Times New Roman"/>
                <a:cs typeface="Times New Roman"/>
              </a:rPr>
              <a:t>2</a:t>
            </a:r>
            <a:endParaRPr sz="1100" dirty="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6418" y="777516"/>
            <a:ext cx="5189220" cy="3170099"/>
          </a:xfrm>
          <a:prstGeom prst="rect">
            <a:avLst/>
          </a:prstGeom>
        </p:spPr>
        <p:txBody>
          <a:bodyPr vert="horz" wrap="square" lIns="0" tIns="0" rIns="0" bIns="0" rtlCol="0">
            <a:spAutoFit/>
          </a:bodyPr>
          <a:lstStyle/>
          <a:p>
            <a:pPr>
              <a:lnSpc>
                <a:spcPct val="100000"/>
              </a:lnSpc>
            </a:pPr>
            <a:endParaRPr sz="1400" dirty="0">
              <a:latin typeface="Times New Roman"/>
              <a:cs typeface="Times New Roman"/>
            </a:endParaRPr>
          </a:p>
          <a:p>
            <a:pPr>
              <a:spcBef>
                <a:spcPts val="16"/>
              </a:spcBef>
            </a:pPr>
            <a:endParaRPr sz="1200" dirty="0">
              <a:latin typeface="Times New Roman"/>
              <a:cs typeface="Times New Roman"/>
            </a:endParaRPr>
          </a:p>
          <a:p>
            <a:pPr marL="160020" indent="-147320">
              <a:buFont typeface="Times New Roman"/>
              <a:buAutoNum type="arabicPeriod"/>
              <a:tabLst>
                <a:tab pos="160655" algn="l"/>
              </a:tabLst>
            </a:pPr>
            <a:r>
              <a:rPr sz="1200" spc="-15" dirty="0">
                <a:latin typeface="Times New Roman"/>
                <a:cs typeface="Times New Roman"/>
              </a:rPr>
              <a:t>https://</a:t>
            </a:r>
            <a:r>
              <a:rPr sz="1200" spc="-15" dirty="0">
                <a:latin typeface="Times New Roman"/>
                <a:cs typeface="Times New Roman"/>
                <a:hlinkClick r:id="rId3"/>
              </a:rPr>
              <a:t>w</a:t>
            </a:r>
            <a:r>
              <a:rPr sz="1200" spc="-5" dirty="0">
                <a:latin typeface="Times New Roman"/>
                <a:cs typeface="Times New Roman"/>
                <a:hlinkClick r:id="rId3"/>
              </a:rPr>
              <a:t>w</a:t>
            </a:r>
            <a:r>
              <a:rPr sz="1200" spc="-20" dirty="0">
                <a:latin typeface="Times New Roman"/>
                <a:cs typeface="Times New Roman"/>
                <a:hlinkClick r:id="rId3"/>
              </a:rPr>
              <a:t>w</a:t>
            </a:r>
            <a:r>
              <a:rPr sz="1200" spc="-15" dirty="0">
                <a:latin typeface="Times New Roman"/>
                <a:cs typeface="Times New Roman"/>
                <a:hlinkClick r:id="rId3"/>
              </a:rPr>
              <a:t>.</a:t>
            </a:r>
            <a:r>
              <a:rPr sz="1200" spc="-5" dirty="0">
                <a:latin typeface="Times New Roman"/>
                <a:cs typeface="Times New Roman"/>
                <a:hlinkClick r:id="rId3"/>
              </a:rPr>
              <a:t>w</a:t>
            </a:r>
            <a:r>
              <a:rPr sz="1200" spc="-15" dirty="0">
                <a:latin typeface="Times New Roman"/>
                <a:cs typeface="Times New Roman"/>
                <a:hlinkClick r:id="rId3"/>
              </a:rPr>
              <a:t>3s</a:t>
            </a:r>
            <a:r>
              <a:rPr sz="1200" spc="-30" dirty="0">
                <a:latin typeface="Times New Roman"/>
                <a:cs typeface="Times New Roman"/>
                <a:hlinkClick r:id="rId3"/>
              </a:rPr>
              <a:t>c</a:t>
            </a:r>
            <a:r>
              <a:rPr sz="1200" dirty="0">
                <a:latin typeface="Times New Roman"/>
                <a:cs typeface="Times New Roman"/>
                <a:hlinkClick r:id="rId3"/>
              </a:rPr>
              <a:t>h</a:t>
            </a:r>
            <a:r>
              <a:rPr sz="1200" spc="-15" dirty="0">
                <a:latin typeface="Times New Roman"/>
                <a:cs typeface="Times New Roman"/>
                <a:hlinkClick r:id="rId3"/>
              </a:rPr>
              <a:t>ool</a:t>
            </a:r>
            <a:r>
              <a:rPr sz="1200" spc="-5" dirty="0">
                <a:latin typeface="Times New Roman"/>
                <a:cs typeface="Times New Roman"/>
                <a:hlinkClick r:id="rId3"/>
              </a:rPr>
              <a:t>s</a:t>
            </a:r>
            <a:r>
              <a:rPr sz="1200" spc="-15" dirty="0">
                <a:latin typeface="Times New Roman"/>
                <a:cs typeface="Times New Roman"/>
                <a:hlinkClick r:id="rId3"/>
              </a:rPr>
              <a:t>.</a:t>
            </a:r>
            <a:r>
              <a:rPr sz="1200" spc="-30" dirty="0">
                <a:latin typeface="Times New Roman"/>
                <a:cs typeface="Times New Roman"/>
                <a:hlinkClick r:id="rId3"/>
              </a:rPr>
              <a:t>c</a:t>
            </a:r>
            <a:r>
              <a:rPr sz="1200" spc="-15" dirty="0">
                <a:latin typeface="Times New Roman"/>
                <a:cs typeface="Times New Roman"/>
                <a:hlinkClick r:id="rId3"/>
              </a:rPr>
              <a:t>o</a:t>
            </a:r>
            <a:r>
              <a:rPr sz="1200" spc="-20" dirty="0">
                <a:latin typeface="Times New Roman"/>
                <a:cs typeface="Times New Roman"/>
                <a:hlinkClick r:id="rId3"/>
              </a:rPr>
              <a:t>m</a:t>
            </a:r>
            <a:r>
              <a:rPr sz="1200" spc="-5" dirty="0">
                <a:latin typeface="Times New Roman"/>
                <a:cs typeface="Times New Roman"/>
                <a:hlinkClick r:id="rId3"/>
              </a:rPr>
              <a:t>/</a:t>
            </a:r>
            <a:endParaRPr sz="1200" dirty="0">
              <a:latin typeface="Times New Roman"/>
              <a:cs typeface="Times New Roman"/>
            </a:endParaRPr>
          </a:p>
          <a:p>
            <a:pPr>
              <a:spcBef>
                <a:spcPts val="29"/>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5" dirty="0">
                <a:latin typeface="Times New Roman"/>
                <a:cs typeface="Times New Roman"/>
              </a:rPr>
              <a:t>https://</a:t>
            </a:r>
            <a:r>
              <a:rPr sz="1200" spc="-15" dirty="0">
                <a:latin typeface="Times New Roman"/>
                <a:cs typeface="Times New Roman"/>
                <a:hlinkClick r:id="rId4"/>
              </a:rPr>
              <a:t>w</a:t>
            </a:r>
            <a:r>
              <a:rPr sz="1200" spc="-5" dirty="0">
                <a:latin typeface="Times New Roman"/>
                <a:cs typeface="Times New Roman"/>
                <a:hlinkClick r:id="rId4"/>
              </a:rPr>
              <a:t>w</a:t>
            </a:r>
            <a:r>
              <a:rPr sz="1200" spc="-20" dirty="0">
                <a:latin typeface="Times New Roman"/>
                <a:cs typeface="Times New Roman"/>
                <a:hlinkClick r:id="rId4"/>
              </a:rPr>
              <a:t>w</a:t>
            </a:r>
            <a:r>
              <a:rPr sz="1200" spc="-15" dirty="0">
                <a:latin typeface="Times New Roman"/>
                <a:cs typeface="Times New Roman"/>
                <a:hlinkClick r:id="rId4"/>
              </a:rPr>
              <a:t>.p</a:t>
            </a:r>
            <a:r>
              <a:rPr sz="1200" dirty="0">
                <a:latin typeface="Times New Roman"/>
                <a:cs typeface="Times New Roman"/>
                <a:hlinkClick r:id="rId4"/>
              </a:rPr>
              <a:t>h</a:t>
            </a:r>
            <a:r>
              <a:rPr sz="1200" spc="-15" dirty="0">
                <a:latin typeface="Times New Roman"/>
                <a:cs typeface="Times New Roman"/>
                <a:hlinkClick r:id="rId4"/>
              </a:rPr>
              <a:t>p.n</a:t>
            </a:r>
            <a:r>
              <a:rPr sz="1200" spc="-30" dirty="0">
                <a:latin typeface="Times New Roman"/>
                <a:cs typeface="Times New Roman"/>
                <a:hlinkClick r:id="rId4"/>
              </a:rPr>
              <a:t>e</a:t>
            </a:r>
            <a:r>
              <a:rPr sz="1200" spc="-15" dirty="0">
                <a:latin typeface="Times New Roman"/>
                <a:cs typeface="Times New Roman"/>
                <a:hlinkClick r:id="rId4"/>
              </a:rPr>
              <a:t>t/</a:t>
            </a:r>
            <a:r>
              <a:rPr sz="1200" spc="-10" dirty="0">
                <a:latin typeface="Times New Roman"/>
                <a:cs typeface="Times New Roman"/>
                <a:hlinkClick r:id="rId4"/>
              </a:rPr>
              <a:t>m</a:t>
            </a:r>
            <a:r>
              <a:rPr sz="1200" spc="-25" dirty="0">
                <a:latin typeface="Times New Roman"/>
                <a:cs typeface="Times New Roman"/>
                <a:hlinkClick r:id="rId4"/>
              </a:rPr>
              <a:t>a</a:t>
            </a:r>
            <a:r>
              <a:rPr sz="1200" spc="-15" dirty="0">
                <a:latin typeface="Times New Roman"/>
                <a:cs typeface="Times New Roman"/>
                <a:hlinkClick r:id="rId4"/>
              </a:rPr>
              <a:t>nu</a:t>
            </a:r>
            <a:r>
              <a:rPr sz="1200" spc="-30" dirty="0">
                <a:latin typeface="Times New Roman"/>
                <a:cs typeface="Times New Roman"/>
                <a:hlinkClick r:id="rId4"/>
              </a:rPr>
              <a:t>a</a:t>
            </a:r>
            <a:r>
              <a:rPr sz="1200" spc="-15" dirty="0">
                <a:latin typeface="Times New Roman"/>
                <a:cs typeface="Times New Roman"/>
                <a:hlinkClick r:id="rId4"/>
              </a:rPr>
              <a:t>l</a:t>
            </a:r>
            <a:r>
              <a:rPr sz="1200" spc="-5" dirty="0">
                <a:latin typeface="Times New Roman"/>
                <a:cs typeface="Times New Roman"/>
                <a:hlinkClick r:id="rId4"/>
              </a:rPr>
              <a:t>/</a:t>
            </a:r>
            <a:r>
              <a:rPr sz="1200" spc="-25" dirty="0">
                <a:latin typeface="Times New Roman"/>
                <a:cs typeface="Times New Roman"/>
                <a:hlinkClick r:id="rId4"/>
              </a:rPr>
              <a:t>e</a:t>
            </a:r>
            <a:r>
              <a:rPr sz="1200" spc="-15" dirty="0">
                <a:latin typeface="Times New Roman"/>
                <a:cs typeface="Times New Roman"/>
                <a:hlinkClick r:id="rId4"/>
              </a:rPr>
              <a:t>n</a:t>
            </a:r>
            <a:r>
              <a:rPr sz="1200" spc="-5" dirty="0">
                <a:latin typeface="Times New Roman"/>
                <a:cs typeface="Times New Roman"/>
                <a:hlinkClick r:id="rId4"/>
              </a:rPr>
              <a:t>/</a:t>
            </a:r>
            <a:endParaRPr sz="1200" dirty="0">
              <a:latin typeface="Times New Roman"/>
              <a:cs typeface="Times New Roman"/>
            </a:endParaRPr>
          </a:p>
          <a:p>
            <a:pPr>
              <a:spcBef>
                <a:spcPts val="41"/>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5" dirty="0">
                <a:latin typeface="Times New Roman"/>
                <a:cs typeface="Times New Roman"/>
              </a:rPr>
              <a:t>https://</a:t>
            </a:r>
            <a:r>
              <a:rPr sz="1200" spc="-15" dirty="0">
                <a:latin typeface="Times New Roman"/>
                <a:cs typeface="Times New Roman"/>
                <a:hlinkClick r:id="rId5"/>
              </a:rPr>
              <a:t>w</a:t>
            </a:r>
            <a:r>
              <a:rPr sz="1200" spc="-5" dirty="0">
                <a:latin typeface="Times New Roman"/>
                <a:cs typeface="Times New Roman"/>
                <a:hlinkClick r:id="rId5"/>
              </a:rPr>
              <a:t>w</a:t>
            </a:r>
            <a:r>
              <a:rPr sz="1200" spc="-20" dirty="0">
                <a:latin typeface="Times New Roman"/>
                <a:cs typeface="Times New Roman"/>
                <a:hlinkClick r:id="rId5"/>
              </a:rPr>
              <a:t>w</a:t>
            </a:r>
            <a:r>
              <a:rPr sz="1200" spc="-15" dirty="0">
                <a:latin typeface="Times New Roman"/>
                <a:cs typeface="Times New Roman"/>
                <a:hlinkClick r:id="rId5"/>
              </a:rPr>
              <a:t>.y</a:t>
            </a:r>
            <a:r>
              <a:rPr sz="1200" dirty="0">
                <a:latin typeface="Times New Roman"/>
                <a:cs typeface="Times New Roman"/>
                <a:hlinkClick r:id="rId5"/>
              </a:rPr>
              <a:t>o</a:t>
            </a:r>
            <a:r>
              <a:rPr sz="1200" spc="-15" dirty="0">
                <a:latin typeface="Times New Roman"/>
                <a:cs typeface="Times New Roman"/>
                <a:hlinkClick r:id="rId5"/>
              </a:rPr>
              <a:t>utube.co</a:t>
            </a:r>
            <a:r>
              <a:rPr sz="1200" spc="-20" dirty="0">
                <a:latin typeface="Times New Roman"/>
                <a:cs typeface="Times New Roman"/>
                <a:hlinkClick r:id="rId5"/>
              </a:rPr>
              <a:t>m</a:t>
            </a:r>
            <a:r>
              <a:rPr sz="1200" spc="-15" dirty="0">
                <a:latin typeface="Times New Roman"/>
                <a:cs typeface="Times New Roman"/>
                <a:hlinkClick r:id="rId5"/>
              </a:rPr>
              <a:t>/w</a:t>
            </a:r>
            <a:r>
              <a:rPr sz="1200" spc="-30" dirty="0">
                <a:latin typeface="Times New Roman"/>
                <a:cs typeface="Times New Roman"/>
                <a:hlinkClick r:id="rId5"/>
              </a:rPr>
              <a:t>a</a:t>
            </a:r>
            <a:r>
              <a:rPr sz="1200" spc="-5" dirty="0">
                <a:latin typeface="Times New Roman"/>
                <a:cs typeface="Times New Roman"/>
                <a:hlinkClick r:id="rId5"/>
              </a:rPr>
              <a:t>t</a:t>
            </a:r>
            <a:r>
              <a:rPr sz="1200" spc="-25" dirty="0">
                <a:latin typeface="Times New Roman"/>
                <a:cs typeface="Times New Roman"/>
                <a:hlinkClick r:id="rId5"/>
              </a:rPr>
              <a:t>c</a:t>
            </a:r>
            <a:r>
              <a:rPr sz="1200" spc="-15" dirty="0">
                <a:latin typeface="Times New Roman"/>
                <a:cs typeface="Times New Roman"/>
                <a:hlinkClick r:id="rId5"/>
              </a:rPr>
              <a:t>h</a:t>
            </a:r>
            <a:r>
              <a:rPr sz="1200" spc="-30" dirty="0">
                <a:latin typeface="Times New Roman"/>
                <a:cs typeface="Times New Roman"/>
                <a:hlinkClick r:id="rId5"/>
              </a:rPr>
              <a:t>?</a:t>
            </a:r>
            <a:r>
              <a:rPr sz="1200" spc="-10" dirty="0">
                <a:latin typeface="Times New Roman"/>
                <a:cs typeface="Times New Roman"/>
                <a:hlinkClick r:id="rId5"/>
              </a:rPr>
              <a:t>v</a:t>
            </a:r>
            <a:r>
              <a:rPr sz="1200" spc="-30" dirty="0">
                <a:latin typeface="Times New Roman"/>
                <a:cs typeface="Times New Roman"/>
                <a:hlinkClick r:id="rId5"/>
              </a:rPr>
              <a:t>=</a:t>
            </a:r>
            <a:r>
              <a:rPr sz="1200" spc="-5" dirty="0">
                <a:latin typeface="Times New Roman"/>
                <a:cs typeface="Times New Roman"/>
                <a:hlinkClick r:id="rId5"/>
              </a:rPr>
              <a:t>O</a:t>
            </a:r>
            <a:r>
              <a:rPr sz="1200" spc="-20" dirty="0">
                <a:latin typeface="Times New Roman"/>
                <a:cs typeface="Times New Roman"/>
                <a:hlinkClick r:id="rId5"/>
              </a:rPr>
              <a:t>K</a:t>
            </a:r>
            <a:r>
              <a:rPr sz="1200" spc="-15" dirty="0">
                <a:latin typeface="Times New Roman"/>
                <a:cs typeface="Times New Roman"/>
                <a:hlinkClick r:id="rId5"/>
              </a:rPr>
              <a:t>_J</a:t>
            </a:r>
            <a:r>
              <a:rPr sz="1200" spc="-20" dirty="0">
                <a:latin typeface="Times New Roman"/>
                <a:cs typeface="Times New Roman"/>
                <a:hlinkClick r:id="rId5"/>
              </a:rPr>
              <a:t>C</a:t>
            </a:r>
            <a:r>
              <a:rPr sz="1200" spc="-15" dirty="0">
                <a:latin typeface="Times New Roman"/>
                <a:cs typeface="Times New Roman"/>
                <a:hlinkClick r:id="rId5"/>
              </a:rPr>
              <a:t>t</a:t>
            </a:r>
            <a:r>
              <a:rPr sz="1200" dirty="0">
                <a:latin typeface="Times New Roman"/>
                <a:cs typeface="Times New Roman"/>
                <a:hlinkClick r:id="rId5"/>
              </a:rPr>
              <a:t>r</a:t>
            </a:r>
            <a:r>
              <a:rPr sz="1200" spc="-20" dirty="0">
                <a:latin typeface="Times New Roman"/>
                <a:cs typeface="Times New Roman"/>
                <a:hlinkClick r:id="rId5"/>
              </a:rPr>
              <a:t>r</a:t>
            </a:r>
            <a:r>
              <a:rPr sz="1200" spc="-10" dirty="0">
                <a:latin typeface="Times New Roman"/>
                <a:cs typeface="Times New Roman"/>
                <a:hlinkClick r:id="rId5"/>
              </a:rPr>
              <a:t>v</a:t>
            </a:r>
            <a:r>
              <a:rPr sz="1200" spc="-5" dirty="0">
                <a:latin typeface="Times New Roman"/>
                <a:cs typeface="Times New Roman"/>
                <a:hlinkClick r:id="rId5"/>
              </a:rPr>
              <a:t>-</a:t>
            </a:r>
            <a:r>
              <a:rPr sz="1200" spc="-10" dirty="0">
                <a:latin typeface="Times New Roman"/>
                <a:cs typeface="Times New Roman"/>
                <a:hlinkClick r:id="rId5"/>
              </a:rPr>
              <a:t>c</a:t>
            </a:r>
            <a:endParaRPr sz="1200" dirty="0">
              <a:latin typeface="Times New Roman"/>
              <a:cs typeface="Times New Roman"/>
            </a:endParaRPr>
          </a:p>
          <a:p>
            <a:pPr>
              <a:spcBef>
                <a:spcPts val="29"/>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5" dirty="0">
                <a:latin typeface="Times New Roman"/>
                <a:cs typeface="Times New Roman"/>
              </a:rPr>
              <a:t>https://</a:t>
            </a:r>
            <a:r>
              <a:rPr sz="1200" spc="-15" dirty="0">
                <a:latin typeface="Times New Roman"/>
                <a:cs typeface="Times New Roman"/>
                <a:hlinkClick r:id="rId6"/>
              </a:rPr>
              <a:t>w</a:t>
            </a:r>
            <a:r>
              <a:rPr sz="1200" spc="-5" dirty="0">
                <a:latin typeface="Times New Roman"/>
                <a:cs typeface="Times New Roman"/>
                <a:hlinkClick r:id="rId6"/>
              </a:rPr>
              <a:t>w</a:t>
            </a:r>
            <a:r>
              <a:rPr sz="1200" spc="-20" dirty="0">
                <a:latin typeface="Times New Roman"/>
                <a:cs typeface="Times New Roman"/>
                <a:hlinkClick r:id="rId6"/>
              </a:rPr>
              <a:t>w</a:t>
            </a:r>
            <a:r>
              <a:rPr sz="1200" spc="-15" dirty="0">
                <a:latin typeface="Times New Roman"/>
                <a:cs typeface="Times New Roman"/>
                <a:hlinkClick r:id="rId6"/>
              </a:rPr>
              <a:t>.y</a:t>
            </a:r>
            <a:r>
              <a:rPr sz="1200" dirty="0">
                <a:latin typeface="Times New Roman"/>
                <a:cs typeface="Times New Roman"/>
                <a:hlinkClick r:id="rId6"/>
              </a:rPr>
              <a:t>o</a:t>
            </a:r>
            <a:r>
              <a:rPr sz="1200" spc="-15" dirty="0">
                <a:latin typeface="Times New Roman"/>
                <a:cs typeface="Times New Roman"/>
                <a:hlinkClick r:id="rId6"/>
              </a:rPr>
              <a:t>utube.co</a:t>
            </a:r>
            <a:r>
              <a:rPr sz="1200" spc="-20" dirty="0">
                <a:latin typeface="Times New Roman"/>
                <a:cs typeface="Times New Roman"/>
                <a:hlinkClick r:id="rId6"/>
              </a:rPr>
              <a:t>m</a:t>
            </a:r>
            <a:r>
              <a:rPr sz="1200" spc="-15" dirty="0">
                <a:latin typeface="Times New Roman"/>
                <a:cs typeface="Times New Roman"/>
                <a:hlinkClick r:id="rId6"/>
              </a:rPr>
              <a:t>/w</a:t>
            </a:r>
            <a:r>
              <a:rPr sz="1200" spc="-30" dirty="0">
                <a:latin typeface="Times New Roman"/>
                <a:cs typeface="Times New Roman"/>
                <a:hlinkClick r:id="rId6"/>
              </a:rPr>
              <a:t>a</a:t>
            </a:r>
            <a:r>
              <a:rPr sz="1200" spc="-5" dirty="0">
                <a:latin typeface="Times New Roman"/>
                <a:cs typeface="Times New Roman"/>
                <a:hlinkClick r:id="rId6"/>
              </a:rPr>
              <a:t>t</a:t>
            </a:r>
            <a:r>
              <a:rPr sz="1200" spc="-25" dirty="0">
                <a:latin typeface="Times New Roman"/>
                <a:cs typeface="Times New Roman"/>
                <a:hlinkClick r:id="rId6"/>
              </a:rPr>
              <a:t>c</a:t>
            </a:r>
            <a:r>
              <a:rPr sz="1200" spc="-15" dirty="0">
                <a:latin typeface="Times New Roman"/>
                <a:cs typeface="Times New Roman"/>
                <a:hlinkClick r:id="rId6"/>
              </a:rPr>
              <a:t>h</a:t>
            </a:r>
            <a:r>
              <a:rPr sz="1200" spc="-30" dirty="0">
                <a:latin typeface="Times New Roman"/>
                <a:cs typeface="Times New Roman"/>
                <a:hlinkClick r:id="rId6"/>
              </a:rPr>
              <a:t>?</a:t>
            </a:r>
            <a:r>
              <a:rPr sz="1200" spc="-10" dirty="0">
                <a:latin typeface="Times New Roman"/>
                <a:cs typeface="Times New Roman"/>
                <a:hlinkClick r:id="rId6"/>
              </a:rPr>
              <a:t>v</a:t>
            </a:r>
            <a:r>
              <a:rPr sz="1200" spc="-15" dirty="0">
                <a:latin typeface="Times New Roman"/>
                <a:cs typeface="Times New Roman"/>
                <a:hlinkClick r:id="rId6"/>
              </a:rPr>
              <a:t>=</a:t>
            </a:r>
            <a:r>
              <a:rPr sz="1200" spc="-35" dirty="0">
                <a:latin typeface="Times New Roman"/>
                <a:cs typeface="Times New Roman"/>
                <a:hlinkClick r:id="rId6"/>
              </a:rPr>
              <a:t>W</a:t>
            </a:r>
            <a:r>
              <a:rPr sz="1200" spc="-15" dirty="0">
                <a:latin typeface="Times New Roman"/>
                <a:cs typeface="Times New Roman"/>
                <a:hlinkClick r:id="rId6"/>
              </a:rPr>
              <a:t>6N</a:t>
            </a:r>
            <a:r>
              <a:rPr sz="1200" spc="-10" dirty="0">
                <a:latin typeface="Times New Roman"/>
                <a:cs typeface="Times New Roman"/>
                <a:hlinkClick r:id="rId6"/>
              </a:rPr>
              <a:t>Z</a:t>
            </a:r>
            <a:r>
              <a:rPr sz="1200" spc="-25" dirty="0">
                <a:latin typeface="Times New Roman"/>
                <a:cs typeface="Times New Roman"/>
                <a:hlinkClick r:id="rId6"/>
              </a:rPr>
              <a:t>f</a:t>
            </a:r>
            <a:r>
              <a:rPr sz="1200" spc="-20" dirty="0">
                <a:latin typeface="Times New Roman"/>
                <a:cs typeface="Times New Roman"/>
                <a:hlinkClick r:id="rId6"/>
              </a:rPr>
              <a:t>C</a:t>
            </a:r>
            <a:r>
              <a:rPr sz="1200" spc="-5" dirty="0">
                <a:latin typeface="Times New Roman"/>
                <a:cs typeface="Times New Roman"/>
                <a:hlinkClick r:id="rId6"/>
              </a:rPr>
              <a:t>O</a:t>
            </a:r>
            <a:r>
              <a:rPr sz="1200" spc="-15" dirty="0">
                <a:latin typeface="Times New Roman"/>
                <a:cs typeface="Times New Roman"/>
                <a:hlinkClick r:id="rId6"/>
              </a:rPr>
              <a:t>5</a:t>
            </a:r>
            <a:r>
              <a:rPr sz="1200" spc="-10" dirty="0">
                <a:latin typeface="Times New Roman"/>
                <a:cs typeface="Times New Roman"/>
                <a:hlinkClick r:id="rId6"/>
              </a:rPr>
              <a:t>S</a:t>
            </a:r>
            <a:r>
              <a:rPr sz="1200" spc="-20" dirty="0">
                <a:latin typeface="Times New Roman"/>
                <a:cs typeface="Times New Roman"/>
                <a:hlinkClick r:id="rId6"/>
              </a:rPr>
              <a:t>I</a:t>
            </a:r>
            <a:r>
              <a:rPr sz="1200" dirty="0">
                <a:latin typeface="Times New Roman"/>
                <a:cs typeface="Times New Roman"/>
                <a:hlinkClick r:id="rId6"/>
              </a:rPr>
              <a:t>k</a:t>
            </a:r>
            <a:endParaRPr sz="1200" dirty="0">
              <a:latin typeface="Times New Roman"/>
              <a:cs typeface="Times New Roman"/>
            </a:endParaRPr>
          </a:p>
          <a:p>
            <a:pPr>
              <a:spcBef>
                <a:spcPts val="44"/>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0" dirty="0">
                <a:latin typeface="Times New Roman"/>
                <a:cs typeface="Times New Roman"/>
              </a:rPr>
              <a:t>"</a:t>
            </a:r>
            <a:r>
              <a:rPr sz="1200" spc="-15" dirty="0">
                <a:latin typeface="Times New Roman"/>
                <a:cs typeface="Times New Roman"/>
              </a:rPr>
              <a:t>Mode</a:t>
            </a:r>
            <a:r>
              <a:rPr sz="1200" spc="-20" dirty="0">
                <a:latin typeface="Times New Roman"/>
                <a:cs typeface="Times New Roman"/>
              </a:rPr>
              <a:t>r</a:t>
            </a:r>
            <a:r>
              <a:rPr sz="1200" dirty="0">
                <a:latin typeface="Times New Roman"/>
                <a:cs typeface="Times New Roman"/>
              </a:rPr>
              <a:t>n</a:t>
            </a:r>
            <a:r>
              <a:rPr sz="1200" spc="-25" dirty="0">
                <a:latin typeface="Times New Roman"/>
                <a:cs typeface="Times New Roman"/>
              </a:rPr>
              <a:t> </a:t>
            </a:r>
            <a:r>
              <a:rPr sz="1200" spc="-10" dirty="0">
                <a:latin typeface="Times New Roman"/>
                <a:cs typeface="Times New Roman"/>
              </a:rPr>
              <a:t>P</a:t>
            </a:r>
            <a:r>
              <a:rPr sz="1200" spc="-15" dirty="0">
                <a:latin typeface="Times New Roman"/>
                <a:cs typeface="Times New Roman"/>
              </a:rPr>
              <a:t>H</a:t>
            </a:r>
            <a:r>
              <a:rPr sz="1200" spc="-10" dirty="0">
                <a:latin typeface="Times New Roman"/>
                <a:cs typeface="Times New Roman"/>
              </a:rPr>
              <a:t>P</a:t>
            </a:r>
            <a:r>
              <a:rPr sz="1200" spc="-5" dirty="0">
                <a:latin typeface="Times New Roman"/>
                <a:cs typeface="Times New Roman"/>
              </a:rPr>
              <a:t>:</a:t>
            </a:r>
            <a:r>
              <a:rPr sz="1200" spc="-10" dirty="0">
                <a:latin typeface="Times New Roman"/>
                <a:cs typeface="Times New Roman"/>
              </a:rPr>
              <a:t> </a:t>
            </a:r>
            <a:r>
              <a:rPr sz="1200" spc="-15" dirty="0">
                <a:latin typeface="Times New Roman"/>
                <a:cs typeface="Times New Roman"/>
              </a:rPr>
              <a:t>Ne</a:t>
            </a:r>
            <a:r>
              <a:rPr sz="1200" dirty="0">
                <a:latin typeface="Times New Roman"/>
                <a:cs typeface="Times New Roman"/>
              </a:rPr>
              <a:t>w</a:t>
            </a:r>
            <a:r>
              <a:rPr sz="1200" spc="-15" dirty="0">
                <a:latin typeface="Times New Roman"/>
                <a:cs typeface="Times New Roman"/>
              </a:rPr>
              <a:t> </a:t>
            </a:r>
            <a:r>
              <a:rPr sz="1200" spc="-20" dirty="0">
                <a:latin typeface="Times New Roman"/>
                <a:cs typeface="Times New Roman"/>
              </a:rPr>
              <a:t>F</a:t>
            </a:r>
            <a:r>
              <a:rPr sz="1200" spc="-15" dirty="0">
                <a:latin typeface="Times New Roman"/>
                <a:cs typeface="Times New Roman"/>
              </a:rPr>
              <a:t>e</a:t>
            </a:r>
            <a:r>
              <a:rPr sz="1200" spc="-30" dirty="0">
                <a:latin typeface="Times New Roman"/>
                <a:cs typeface="Times New Roman"/>
              </a:rPr>
              <a:t>a</a:t>
            </a:r>
            <a:r>
              <a:rPr sz="1200" spc="-15" dirty="0">
                <a:latin typeface="Times New Roman"/>
                <a:cs typeface="Times New Roman"/>
              </a:rPr>
              <a:t>tu</a:t>
            </a:r>
            <a:r>
              <a:rPr sz="1200" spc="-5" dirty="0">
                <a:latin typeface="Times New Roman"/>
                <a:cs typeface="Times New Roman"/>
              </a:rPr>
              <a:t>r</a:t>
            </a:r>
            <a:r>
              <a:rPr sz="1200" spc="-35" dirty="0">
                <a:latin typeface="Times New Roman"/>
                <a:cs typeface="Times New Roman"/>
              </a:rPr>
              <a:t>e</a:t>
            </a:r>
            <a:r>
              <a:rPr sz="1200" dirty="0">
                <a:latin typeface="Times New Roman"/>
                <a:cs typeface="Times New Roman"/>
              </a:rPr>
              <a:t>s</a:t>
            </a:r>
            <a:r>
              <a:rPr sz="1200" spc="-15" dirty="0">
                <a:latin typeface="Times New Roman"/>
                <a:cs typeface="Times New Roman"/>
              </a:rPr>
              <a:t> </a:t>
            </a:r>
            <a:r>
              <a:rPr sz="1200" spc="-30" dirty="0">
                <a:latin typeface="Times New Roman"/>
                <a:cs typeface="Times New Roman"/>
              </a:rPr>
              <a:t>a</a:t>
            </a:r>
            <a:r>
              <a:rPr sz="1200" spc="-15" dirty="0">
                <a:latin typeface="Times New Roman"/>
                <a:cs typeface="Times New Roman"/>
              </a:rPr>
              <a:t>n</a:t>
            </a:r>
            <a:r>
              <a:rPr sz="1200" dirty="0">
                <a:latin typeface="Times New Roman"/>
                <a:cs typeface="Times New Roman"/>
              </a:rPr>
              <a:t>d</a:t>
            </a:r>
            <a:r>
              <a:rPr sz="1200" spc="-25" dirty="0">
                <a:latin typeface="Times New Roman"/>
                <a:cs typeface="Times New Roman"/>
              </a:rPr>
              <a:t> </a:t>
            </a:r>
            <a:r>
              <a:rPr sz="1200" spc="-5" dirty="0">
                <a:latin typeface="Times New Roman"/>
                <a:cs typeface="Times New Roman"/>
              </a:rPr>
              <a:t>G</a:t>
            </a:r>
            <a:r>
              <a:rPr sz="1200" spc="-15" dirty="0">
                <a:latin typeface="Times New Roman"/>
                <a:cs typeface="Times New Roman"/>
              </a:rPr>
              <a:t>oo</a:t>
            </a:r>
            <a:r>
              <a:rPr sz="1200" dirty="0">
                <a:latin typeface="Times New Roman"/>
                <a:cs typeface="Times New Roman"/>
              </a:rPr>
              <a:t>d</a:t>
            </a:r>
            <a:r>
              <a:rPr sz="1200" spc="-25" dirty="0">
                <a:latin typeface="Times New Roman"/>
                <a:cs typeface="Times New Roman"/>
              </a:rPr>
              <a:t> </a:t>
            </a:r>
            <a:r>
              <a:rPr sz="1200" spc="-10" dirty="0">
                <a:latin typeface="Times New Roman"/>
                <a:cs typeface="Times New Roman"/>
              </a:rPr>
              <a:t>P</a:t>
            </a:r>
            <a:r>
              <a:rPr sz="1200" spc="-5" dirty="0">
                <a:latin typeface="Times New Roman"/>
                <a:cs typeface="Times New Roman"/>
              </a:rPr>
              <a:t>r</a:t>
            </a:r>
            <a:r>
              <a:rPr sz="1200" spc="-35" dirty="0">
                <a:latin typeface="Times New Roman"/>
                <a:cs typeface="Times New Roman"/>
              </a:rPr>
              <a:t>a</a:t>
            </a:r>
            <a:r>
              <a:rPr sz="1200" spc="-30" dirty="0">
                <a:latin typeface="Times New Roman"/>
                <a:cs typeface="Times New Roman"/>
              </a:rPr>
              <a:t>c</a:t>
            </a:r>
            <a:r>
              <a:rPr sz="1200" spc="-15" dirty="0">
                <a:latin typeface="Times New Roman"/>
                <a:cs typeface="Times New Roman"/>
              </a:rPr>
              <a:t>t</a:t>
            </a:r>
            <a:r>
              <a:rPr sz="1200" spc="-5" dirty="0">
                <a:latin typeface="Times New Roman"/>
                <a:cs typeface="Times New Roman"/>
              </a:rPr>
              <a:t>i</a:t>
            </a:r>
            <a:r>
              <a:rPr sz="1200" spc="-25" dirty="0">
                <a:latin typeface="Times New Roman"/>
                <a:cs typeface="Times New Roman"/>
              </a:rPr>
              <a:t>c</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a:t>
            </a:r>
            <a:r>
              <a:rPr sz="1200" spc="-25" dirty="0">
                <a:latin typeface="Times New Roman"/>
                <a:cs typeface="Times New Roman"/>
              </a:rPr>
              <a:t> </a:t>
            </a:r>
            <a:r>
              <a:rPr sz="1200" spc="-15" dirty="0">
                <a:latin typeface="Times New Roman"/>
                <a:cs typeface="Times New Roman"/>
              </a:rPr>
              <a:t>b</a:t>
            </a:r>
            <a:r>
              <a:rPr sz="1200" dirty="0">
                <a:latin typeface="Times New Roman"/>
                <a:cs typeface="Times New Roman"/>
              </a:rPr>
              <a:t>y</a:t>
            </a:r>
            <a:r>
              <a:rPr sz="1200" spc="-25" dirty="0">
                <a:latin typeface="Times New Roman"/>
                <a:cs typeface="Times New Roman"/>
              </a:rPr>
              <a:t> </a:t>
            </a:r>
            <a:r>
              <a:rPr sz="1200" spc="-15" dirty="0">
                <a:latin typeface="Times New Roman"/>
                <a:cs typeface="Times New Roman"/>
              </a:rPr>
              <a:t>Jos</a:t>
            </a:r>
            <a:r>
              <a:rPr sz="1200" dirty="0">
                <a:latin typeface="Times New Roman"/>
                <a:cs typeface="Times New Roman"/>
              </a:rPr>
              <a:t>h</a:t>
            </a:r>
            <a:r>
              <a:rPr sz="1200" spc="-15" dirty="0">
                <a:latin typeface="Times New Roman"/>
                <a:cs typeface="Times New Roman"/>
              </a:rPr>
              <a:t> </a:t>
            </a:r>
            <a:r>
              <a:rPr sz="1200" spc="-25" dirty="0">
                <a:latin typeface="Times New Roman"/>
                <a:cs typeface="Times New Roman"/>
              </a:rPr>
              <a:t>L</a:t>
            </a:r>
            <a:r>
              <a:rPr sz="1200" spc="-15" dirty="0">
                <a:latin typeface="Times New Roman"/>
                <a:cs typeface="Times New Roman"/>
              </a:rPr>
              <a:t>o</a:t>
            </a:r>
            <a:r>
              <a:rPr sz="1200" spc="-30" dirty="0">
                <a:latin typeface="Times New Roman"/>
                <a:cs typeface="Times New Roman"/>
              </a:rPr>
              <a:t>c</a:t>
            </a:r>
            <a:r>
              <a:rPr sz="1200" dirty="0">
                <a:latin typeface="Times New Roman"/>
                <a:cs typeface="Times New Roman"/>
              </a:rPr>
              <a:t>k</a:t>
            </a:r>
            <a:r>
              <a:rPr sz="1200" spc="-15" dirty="0">
                <a:latin typeface="Times New Roman"/>
                <a:cs typeface="Times New Roman"/>
              </a:rPr>
              <a:t>ha</a:t>
            </a:r>
            <a:r>
              <a:rPr sz="1200" spc="-20" dirty="0">
                <a:latin typeface="Times New Roman"/>
                <a:cs typeface="Times New Roman"/>
              </a:rPr>
              <a:t>r</a:t>
            </a:r>
            <a:r>
              <a:rPr sz="1200" spc="-5" dirty="0">
                <a:latin typeface="Times New Roman"/>
                <a:cs typeface="Times New Roman"/>
              </a:rPr>
              <a:t>t</a:t>
            </a:r>
            <a:endParaRPr sz="1200" dirty="0">
              <a:latin typeface="Times New Roman"/>
              <a:cs typeface="Times New Roman"/>
            </a:endParaRPr>
          </a:p>
          <a:p>
            <a:pPr>
              <a:spcBef>
                <a:spcPts val="29"/>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0" dirty="0">
                <a:latin typeface="Times New Roman"/>
                <a:cs typeface="Times New Roman"/>
              </a:rPr>
              <a:t>"</a:t>
            </a:r>
            <a:r>
              <a:rPr sz="1200" spc="-25" dirty="0">
                <a:latin typeface="Times New Roman"/>
                <a:cs typeface="Times New Roman"/>
              </a:rPr>
              <a:t>L</a:t>
            </a:r>
            <a:r>
              <a:rPr sz="1200" spc="-15" dirty="0">
                <a:latin typeface="Times New Roman"/>
                <a:cs typeface="Times New Roman"/>
              </a:rPr>
              <a:t>e</a:t>
            </a:r>
            <a:r>
              <a:rPr sz="1200" spc="-30" dirty="0">
                <a:latin typeface="Times New Roman"/>
                <a:cs typeface="Times New Roman"/>
              </a:rPr>
              <a:t>a</a:t>
            </a:r>
            <a:r>
              <a:rPr sz="1200" spc="-20" dirty="0">
                <a:latin typeface="Times New Roman"/>
                <a:cs typeface="Times New Roman"/>
              </a:rPr>
              <a:t>r</a:t>
            </a:r>
            <a:r>
              <a:rPr sz="1200" spc="-15" dirty="0">
                <a:latin typeface="Times New Roman"/>
                <a:cs typeface="Times New Roman"/>
              </a:rPr>
              <a:t>n</a:t>
            </a:r>
            <a:r>
              <a:rPr sz="1200" spc="-5" dirty="0">
                <a:latin typeface="Times New Roman"/>
                <a:cs typeface="Times New Roman"/>
              </a:rPr>
              <a:t>i</a:t>
            </a:r>
            <a:r>
              <a:rPr sz="1200" spc="-20" dirty="0">
                <a:latin typeface="Times New Roman"/>
                <a:cs typeface="Times New Roman"/>
              </a:rPr>
              <a:t>n</a:t>
            </a:r>
            <a:r>
              <a:rPr sz="1200" dirty="0">
                <a:latin typeface="Times New Roman"/>
                <a:cs typeface="Times New Roman"/>
              </a:rPr>
              <a:t>g</a:t>
            </a:r>
            <a:r>
              <a:rPr sz="1200" spc="-25" dirty="0">
                <a:latin typeface="Times New Roman"/>
                <a:cs typeface="Times New Roman"/>
              </a:rPr>
              <a:t> </a:t>
            </a:r>
            <a:r>
              <a:rPr sz="1200" spc="-15" dirty="0">
                <a:latin typeface="Times New Roman"/>
                <a:cs typeface="Times New Roman"/>
              </a:rPr>
              <a:t>My</a:t>
            </a:r>
            <a:r>
              <a:rPr sz="1200" spc="-10" dirty="0">
                <a:latin typeface="Times New Roman"/>
                <a:cs typeface="Times New Roman"/>
              </a:rPr>
              <a:t>S</a:t>
            </a:r>
            <a:r>
              <a:rPr sz="1200" spc="-5" dirty="0">
                <a:latin typeface="Times New Roman"/>
                <a:cs typeface="Times New Roman"/>
              </a:rPr>
              <a:t>Q</a:t>
            </a:r>
            <a:r>
              <a:rPr sz="1200" dirty="0">
                <a:latin typeface="Times New Roman"/>
                <a:cs typeface="Times New Roman"/>
              </a:rPr>
              <a:t>L</a:t>
            </a:r>
            <a:r>
              <a:rPr sz="1200" spc="-30" dirty="0">
                <a:latin typeface="Times New Roman"/>
                <a:cs typeface="Times New Roman"/>
              </a:rPr>
              <a:t> </a:t>
            </a:r>
            <a:r>
              <a:rPr sz="1200" spc="-15" dirty="0">
                <a:latin typeface="Times New Roman"/>
                <a:cs typeface="Times New Roman"/>
              </a:rPr>
              <a:t>an</a:t>
            </a:r>
            <a:r>
              <a:rPr sz="1200" dirty="0">
                <a:latin typeface="Times New Roman"/>
                <a:cs typeface="Times New Roman"/>
              </a:rPr>
              <a:t>d</a:t>
            </a:r>
            <a:r>
              <a:rPr sz="1200" spc="-15" dirty="0">
                <a:latin typeface="Times New Roman"/>
                <a:cs typeface="Times New Roman"/>
              </a:rPr>
              <a:t> M</a:t>
            </a:r>
            <a:r>
              <a:rPr sz="1200" spc="-30" dirty="0">
                <a:latin typeface="Times New Roman"/>
                <a:cs typeface="Times New Roman"/>
              </a:rPr>
              <a:t>a</a:t>
            </a:r>
            <a:r>
              <a:rPr sz="1200" spc="-20" dirty="0">
                <a:latin typeface="Times New Roman"/>
                <a:cs typeface="Times New Roman"/>
              </a:rPr>
              <a:t>r</a:t>
            </a:r>
            <a:r>
              <a:rPr sz="1200" spc="-5" dirty="0">
                <a:latin typeface="Times New Roman"/>
                <a:cs typeface="Times New Roman"/>
              </a:rPr>
              <a:t>i</a:t>
            </a:r>
            <a:r>
              <a:rPr sz="1200" spc="-25" dirty="0">
                <a:latin typeface="Times New Roman"/>
                <a:cs typeface="Times New Roman"/>
              </a:rPr>
              <a:t>a</a:t>
            </a:r>
            <a:r>
              <a:rPr sz="1200" spc="-15" dirty="0">
                <a:latin typeface="Times New Roman"/>
                <a:cs typeface="Times New Roman"/>
              </a:rPr>
              <a:t>D</a:t>
            </a:r>
            <a:r>
              <a:rPr sz="1200" spc="-20" dirty="0">
                <a:latin typeface="Times New Roman"/>
                <a:cs typeface="Times New Roman"/>
              </a:rPr>
              <a:t>B</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spc="-20" dirty="0">
                <a:latin typeface="Times New Roman"/>
                <a:cs typeface="Times New Roman"/>
              </a:rPr>
              <a:t>R</a:t>
            </a:r>
            <a:r>
              <a:rPr sz="1200" spc="-15" dirty="0">
                <a:latin typeface="Times New Roman"/>
                <a:cs typeface="Times New Roman"/>
              </a:rPr>
              <a:t>uss</a:t>
            </a:r>
            <a:r>
              <a:rPr sz="1200" spc="-30" dirty="0">
                <a:latin typeface="Times New Roman"/>
                <a:cs typeface="Times New Roman"/>
              </a:rPr>
              <a:t>e</a:t>
            </a:r>
            <a:r>
              <a:rPr sz="1200" spc="-15" dirty="0">
                <a:latin typeface="Times New Roman"/>
                <a:cs typeface="Times New Roman"/>
              </a:rPr>
              <a:t>l</a:t>
            </a:r>
            <a:r>
              <a:rPr sz="1200" spc="-5" dirty="0">
                <a:latin typeface="Times New Roman"/>
                <a:cs typeface="Times New Roman"/>
              </a:rPr>
              <a:t>l</a:t>
            </a:r>
            <a:r>
              <a:rPr sz="1200" spc="-10" dirty="0">
                <a:latin typeface="Times New Roman"/>
                <a:cs typeface="Times New Roman"/>
              </a:rPr>
              <a:t> </a:t>
            </a:r>
            <a:r>
              <a:rPr sz="1200" spc="-15" dirty="0">
                <a:latin typeface="Times New Roman"/>
                <a:cs typeface="Times New Roman"/>
              </a:rPr>
              <a:t>J.</a:t>
            </a:r>
            <a:r>
              <a:rPr sz="1200" spc="-10" dirty="0">
                <a:latin typeface="Times New Roman"/>
                <a:cs typeface="Times New Roman"/>
              </a:rPr>
              <a:t>T.</a:t>
            </a:r>
            <a:r>
              <a:rPr sz="1200" spc="-30" dirty="0">
                <a:latin typeface="Times New Roman"/>
                <a:cs typeface="Times New Roman"/>
              </a:rPr>
              <a:t> </a:t>
            </a:r>
            <a:r>
              <a:rPr sz="1200" spc="-15" dirty="0">
                <a:latin typeface="Times New Roman"/>
                <a:cs typeface="Times New Roman"/>
              </a:rPr>
              <a:t>Dye</a:t>
            </a:r>
            <a:r>
              <a:rPr sz="1200" dirty="0">
                <a:latin typeface="Times New Roman"/>
                <a:cs typeface="Times New Roman"/>
              </a:rPr>
              <a:t>r</a:t>
            </a:r>
          </a:p>
          <a:p>
            <a:pPr>
              <a:spcBef>
                <a:spcPts val="41"/>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0" dirty="0">
                <a:latin typeface="Times New Roman"/>
                <a:cs typeface="Times New Roman"/>
              </a:rPr>
              <a:t>"</a:t>
            </a:r>
            <a:r>
              <a:rPr sz="1200" spc="-15" dirty="0">
                <a:latin typeface="Times New Roman"/>
                <a:cs typeface="Times New Roman"/>
              </a:rPr>
              <a:t>J</a:t>
            </a:r>
            <a:r>
              <a:rPr sz="1200" spc="-30" dirty="0">
                <a:latin typeface="Times New Roman"/>
                <a:cs typeface="Times New Roman"/>
              </a:rPr>
              <a:t>a</a:t>
            </a:r>
            <a:r>
              <a:rPr sz="1200" spc="-10" dirty="0">
                <a:latin typeface="Times New Roman"/>
                <a:cs typeface="Times New Roman"/>
              </a:rPr>
              <a:t>v</a:t>
            </a:r>
            <a:r>
              <a:rPr sz="1200" spc="-30" dirty="0">
                <a:latin typeface="Times New Roman"/>
                <a:cs typeface="Times New Roman"/>
              </a:rPr>
              <a:t>a</a:t>
            </a:r>
            <a:r>
              <a:rPr sz="1200" spc="-10" dirty="0">
                <a:latin typeface="Times New Roman"/>
                <a:cs typeface="Times New Roman"/>
              </a:rPr>
              <a:t>S</a:t>
            </a:r>
            <a:r>
              <a:rPr sz="1200" spc="-15" dirty="0">
                <a:latin typeface="Times New Roman"/>
                <a:cs typeface="Times New Roman"/>
              </a:rPr>
              <a:t>c</a:t>
            </a:r>
            <a:r>
              <a:rPr sz="1200" spc="-20" dirty="0">
                <a:latin typeface="Times New Roman"/>
                <a:cs typeface="Times New Roman"/>
              </a:rPr>
              <a:t>r</a:t>
            </a:r>
            <a:r>
              <a:rPr sz="1200" spc="-15" dirty="0">
                <a:latin typeface="Times New Roman"/>
                <a:cs typeface="Times New Roman"/>
              </a:rPr>
              <a:t>ip</a:t>
            </a:r>
            <a:r>
              <a:rPr sz="1200" spc="-5" dirty="0">
                <a:latin typeface="Times New Roman"/>
                <a:cs typeface="Times New Roman"/>
              </a:rPr>
              <a:t>t</a:t>
            </a:r>
            <a:r>
              <a:rPr sz="1200" spc="-25" dirty="0">
                <a:latin typeface="Times New Roman"/>
                <a:cs typeface="Times New Roman"/>
              </a:rPr>
              <a:t> </a:t>
            </a:r>
            <a:r>
              <a:rPr sz="1200" spc="-15" dirty="0">
                <a:latin typeface="Times New Roman"/>
                <a:cs typeface="Times New Roman"/>
              </a:rPr>
              <a:t>an</a:t>
            </a:r>
            <a:r>
              <a:rPr sz="1200" dirty="0">
                <a:latin typeface="Times New Roman"/>
                <a:cs typeface="Times New Roman"/>
              </a:rPr>
              <a:t>d</a:t>
            </a:r>
            <a:r>
              <a:rPr sz="1200" spc="-25" dirty="0">
                <a:latin typeface="Times New Roman"/>
                <a:cs typeface="Times New Roman"/>
              </a:rPr>
              <a:t> </a:t>
            </a:r>
            <a:r>
              <a:rPr sz="1200" spc="-15" dirty="0">
                <a:latin typeface="Times New Roman"/>
                <a:cs typeface="Times New Roman"/>
              </a:rPr>
              <a:t>J</a:t>
            </a:r>
            <a:r>
              <a:rPr sz="1200" spc="-5" dirty="0">
                <a:latin typeface="Times New Roman"/>
                <a:cs typeface="Times New Roman"/>
              </a:rPr>
              <a:t>Q</a:t>
            </a:r>
            <a:r>
              <a:rPr sz="1200" spc="-15" dirty="0">
                <a:latin typeface="Times New Roman"/>
                <a:cs typeface="Times New Roman"/>
              </a:rPr>
              <a:t>ue</a:t>
            </a:r>
            <a:r>
              <a:rPr sz="1200" spc="-20" dirty="0">
                <a:latin typeface="Times New Roman"/>
                <a:cs typeface="Times New Roman"/>
              </a:rPr>
              <a:t>r</a:t>
            </a:r>
            <a:r>
              <a:rPr sz="1200" spc="-5" dirty="0">
                <a:latin typeface="Times New Roman"/>
                <a:cs typeface="Times New Roman"/>
              </a:rPr>
              <a:t>y:</a:t>
            </a:r>
            <a:r>
              <a:rPr sz="1200" spc="-10" dirty="0">
                <a:latin typeface="Times New Roman"/>
                <a:cs typeface="Times New Roman"/>
              </a:rPr>
              <a:t> </a:t>
            </a:r>
            <a:r>
              <a:rPr sz="1200" spc="-30" dirty="0">
                <a:latin typeface="Times New Roman"/>
                <a:cs typeface="Times New Roman"/>
              </a:rPr>
              <a:t>I</a:t>
            </a:r>
            <a:r>
              <a:rPr sz="1200" spc="-15" dirty="0">
                <a:latin typeface="Times New Roman"/>
                <a:cs typeface="Times New Roman"/>
              </a:rPr>
              <a:t>nte</a:t>
            </a:r>
            <a:r>
              <a:rPr sz="1200" spc="-20" dirty="0">
                <a:latin typeface="Times New Roman"/>
                <a:cs typeface="Times New Roman"/>
              </a:rPr>
              <a:t>r</a:t>
            </a:r>
            <a:r>
              <a:rPr sz="1200" spc="-15" dirty="0">
                <a:latin typeface="Times New Roman"/>
                <a:cs typeface="Times New Roman"/>
              </a:rPr>
              <a:t>a</a:t>
            </a:r>
            <a:r>
              <a:rPr sz="1200" spc="-30" dirty="0">
                <a:latin typeface="Times New Roman"/>
                <a:cs typeface="Times New Roman"/>
              </a:rPr>
              <a:t>c</a:t>
            </a:r>
            <a:r>
              <a:rPr sz="1200" spc="-15" dirty="0">
                <a:latin typeface="Times New Roman"/>
                <a:cs typeface="Times New Roman"/>
              </a:rPr>
              <a:t>tiv</a:t>
            </a:r>
            <a:r>
              <a:rPr sz="1200" spc="-10" dirty="0">
                <a:latin typeface="Times New Roman"/>
                <a:cs typeface="Times New Roman"/>
              </a:rPr>
              <a:t>e</a:t>
            </a:r>
            <a:r>
              <a:rPr sz="1200" spc="-20" dirty="0">
                <a:latin typeface="Times New Roman"/>
                <a:cs typeface="Times New Roman"/>
              </a:rPr>
              <a:t> </a:t>
            </a:r>
            <a:r>
              <a:rPr sz="1200" spc="-10" dirty="0">
                <a:latin typeface="Times New Roman"/>
                <a:cs typeface="Times New Roman"/>
              </a:rPr>
              <a:t>F</a:t>
            </a:r>
            <a:r>
              <a:rPr sz="1200" spc="-20" dirty="0">
                <a:latin typeface="Times New Roman"/>
                <a:cs typeface="Times New Roman"/>
              </a:rPr>
              <a:t>r</a:t>
            </a:r>
            <a:r>
              <a:rPr sz="1200" spc="-15" dirty="0">
                <a:latin typeface="Times New Roman"/>
                <a:cs typeface="Times New Roman"/>
              </a:rPr>
              <a:t>on</a:t>
            </a:r>
            <a:r>
              <a:rPr sz="1200" dirty="0">
                <a:latin typeface="Times New Roman"/>
                <a:cs typeface="Times New Roman"/>
              </a:rPr>
              <a:t>t</a:t>
            </a:r>
            <a:r>
              <a:rPr sz="1200" spc="-20" dirty="0">
                <a:latin typeface="Times New Roman"/>
                <a:cs typeface="Times New Roman"/>
              </a:rPr>
              <a:t>-</a:t>
            </a:r>
            <a:r>
              <a:rPr sz="1200" spc="-25" dirty="0">
                <a:latin typeface="Times New Roman"/>
                <a:cs typeface="Times New Roman"/>
              </a:rPr>
              <a:t>E</a:t>
            </a:r>
            <a:r>
              <a:rPr sz="1200" spc="-15" dirty="0">
                <a:latin typeface="Times New Roman"/>
                <a:cs typeface="Times New Roman"/>
              </a:rPr>
              <a:t>n</a:t>
            </a:r>
            <a:r>
              <a:rPr sz="1200" dirty="0">
                <a:latin typeface="Times New Roman"/>
                <a:cs typeface="Times New Roman"/>
              </a:rPr>
              <a:t>d</a:t>
            </a:r>
            <a:r>
              <a:rPr sz="1200" spc="-15" dirty="0">
                <a:latin typeface="Times New Roman"/>
                <a:cs typeface="Times New Roman"/>
              </a:rPr>
              <a:t> </a:t>
            </a:r>
            <a:r>
              <a:rPr sz="1200" spc="-20" dirty="0">
                <a:latin typeface="Times New Roman"/>
                <a:cs typeface="Times New Roman"/>
              </a:rPr>
              <a:t>W</a:t>
            </a:r>
            <a:r>
              <a:rPr sz="1200" spc="-30" dirty="0">
                <a:latin typeface="Times New Roman"/>
                <a:cs typeface="Times New Roman"/>
              </a:rPr>
              <a:t>e</a:t>
            </a:r>
            <a:r>
              <a:rPr sz="1200" dirty="0">
                <a:latin typeface="Times New Roman"/>
                <a:cs typeface="Times New Roman"/>
              </a:rPr>
              <a:t>b</a:t>
            </a:r>
            <a:r>
              <a:rPr sz="1200" spc="-25" dirty="0">
                <a:latin typeface="Times New Roman"/>
                <a:cs typeface="Times New Roman"/>
              </a:rPr>
              <a:t> </a:t>
            </a:r>
            <a:r>
              <a:rPr sz="1200" spc="-5" dirty="0">
                <a:latin typeface="Times New Roman"/>
                <a:cs typeface="Times New Roman"/>
              </a:rPr>
              <a:t>D</a:t>
            </a:r>
            <a:r>
              <a:rPr sz="1200" spc="-20" dirty="0">
                <a:latin typeface="Times New Roman"/>
                <a:cs typeface="Times New Roman"/>
              </a:rPr>
              <a:t>e</a:t>
            </a:r>
            <a:r>
              <a:rPr sz="1200" spc="-10" dirty="0">
                <a:latin typeface="Times New Roman"/>
                <a:cs typeface="Times New Roman"/>
              </a:rPr>
              <a:t>v</a:t>
            </a:r>
            <a:r>
              <a:rPr sz="1200" spc="-30" dirty="0">
                <a:latin typeface="Times New Roman"/>
                <a:cs typeface="Times New Roman"/>
              </a:rPr>
              <a:t>e</a:t>
            </a:r>
            <a:r>
              <a:rPr sz="1200" spc="-15" dirty="0">
                <a:latin typeface="Times New Roman"/>
                <a:cs typeface="Times New Roman"/>
              </a:rPr>
              <a:t>lop</a:t>
            </a:r>
            <a:r>
              <a:rPr sz="1200" spc="-20" dirty="0">
                <a:latin typeface="Times New Roman"/>
                <a:cs typeface="Times New Roman"/>
              </a:rPr>
              <a:t>m</a:t>
            </a:r>
            <a:r>
              <a:rPr sz="1200" spc="-15" dirty="0">
                <a:latin typeface="Times New Roman"/>
                <a:cs typeface="Times New Roman"/>
              </a:rPr>
              <a:t>ent</a:t>
            </a:r>
            <a:r>
              <a:rPr sz="1200" dirty="0">
                <a:latin typeface="Times New Roman"/>
                <a:cs typeface="Times New Roman"/>
              </a:rPr>
              <a:t>"</a:t>
            </a:r>
            <a:r>
              <a:rPr sz="1200" spc="-25" dirty="0">
                <a:latin typeface="Times New Roman"/>
                <a:cs typeface="Times New Roman"/>
              </a:rPr>
              <a:t> </a:t>
            </a:r>
            <a:r>
              <a:rPr sz="1200" spc="-15" dirty="0">
                <a:latin typeface="Times New Roman"/>
                <a:cs typeface="Times New Roman"/>
              </a:rPr>
              <a:t>b</a:t>
            </a:r>
            <a:r>
              <a:rPr sz="1200" dirty="0">
                <a:latin typeface="Times New Roman"/>
                <a:cs typeface="Times New Roman"/>
              </a:rPr>
              <a:t>y</a:t>
            </a:r>
            <a:r>
              <a:rPr sz="1200" spc="-25" dirty="0">
                <a:latin typeface="Times New Roman"/>
                <a:cs typeface="Times New Roman"/>
              </a:rPr>
              <a:t> </a:t>
            </a:r>
            <a:r>
              <a:rPr sz="1200" spc="-15" dirty="0">
                <a:latin typeface="Times New Roman"/>
                <a:cs typeface="Times New Roman"/>
              </a:rPr>
              <a:t>J</a:t>
            </a:r>
            <a:r>
              <a:rPr sz="1200" dirty="0">
                <a:latin typeface="Times New Roman"/>
                <a:cs typeface="Times New Roman"/>
              </a:rPr>
              <a:t>on</a:t>
            </a:r>
            <a:r>
              <a:rPr sz="1200" spc="-15" dirty="0">
                <a:latin typeface="Times New Roman"/>
                <a:cs typeface="Times New Roman"/>
              </a:rPr>
              <a:t> Du</a:t>
            </a:r>
            <a:r>
              <a:rPr sz="1200" spc="-30" dirty="0">
                <a:latin typeface="Times New Roman"/>
                <a:cs typeface="Times New Roman"/>
              </a:rPr>
              <a:t>c</a:t>
            </a:r>
            <a:r>
              <a:rPr sz="1200" spc="-10" dirty="0">
                <a:latin typeface="Times New Roman"/>
                <a:cs typeface="Times New Roman"/>
              </a:rPr>
              <a:t>k</a:t>
            </a:r>
            <a:r>
              <a:rPr sz="1200" spc="-30" dirty="0">
                <a:latin typeface="Times New Roman"/>
                <a:cs typeface="Times New Roman"/>
              </a:rPr>
              <a:t>e</a:t>
            </a:r>
            <a:r>
              <a:rPr sz="1200" spc="-15" dirty="0">
                <a:latin typeface="Times New Roman"/>
                <a:cs typeface="Times New Roman"/>
              </a:rPr>
              <a:t>t</a:t>
            </a:r>
            <a:r>
              <a:rPr sz="1200" spc="-5" dirty="0">
                <a:latin typeface="Times New Roman"/>
                <a:cs typeface="Times New Roman"/>
              </a:rPr>
              <a:t>t</a:t>
            </a:r>
            <a:r>
              <a:rPr sz="1200" spc="-25" dirty="0">
                <a:latin typeface="Times New Roman"/>
                <a:cs typeface="Times New Roman"/>
              </a:rPr>
              <a:t> </a:t>
            </a:r>
            <a:r>
              <a:rPr sz="1200" dirty="0">
                <a:latin typeface="Times New Roman"/>
                <a:cs typeface="Times New Roman"/>
              </a:rPr>
              <a:t>.</a:t>
            </a:r>
          </a:p>
          <a:p>
            <a:pPr>
              <a:spcBef>
                <a:spcPts val="29"/>
              </a:spcBef>
              <a:buFont typeface="Times New Roman"/>
              <a:buAutoNum type="arabicPeriod"/>
            </a:pPr>
            <a:endParaRPr sz="1200" dirty="0">
              <a:latin typeface="Times New Roman"/>
              <a:cs typeface="Times New Roman"/>
            </a:endParaRPr>
          </a:p>
          <a:p>
            <a:pPr marL="160020" indent="-147320">
              <a:buFont typeface="Times New Roman"/>
              <a:buAutoNum type="arabicPeriod"/>
              <a:tabLst>
                <a:tab pos="160655" algn="l"/>
              </a:tabLst>
            </a:pPr>
            <a:r>
              <a:rPr sz="1200" spc="-10" dirty="0">
                <a:latin typeface="Times New Roman"/>
                <a:cs typeface="Times New Roman"/>
              </a:rPr>
              <a:t>"</a:t>
            </a:r>
            <a:r>
              <a:rPr sz="1200" spc="-15" dirty="0">
                <a:latin typeface="Times New Roman"/>
                <a:cs typeface="Times New Roman"/>
              </a:rPr>
              <a:t>H</a:t>
            </a:r>
            <a:r>
              <a:rPr sz="1200" spc="-25" dirty="0">
                <a:latin typeface="Times New Roman"/>
                <a:cs typeface="Times New Roman"/>
              </a:rPr>
              <a:t>T</a:t>
            </a:r>
            <a:r>
              <a:rPr sz="1200" spc="-15" dirty="0">
                <a:latin typeface="Times New Roman"/>
                <a:cs typeface="Times New Roman"/>
              </a:rPr>
              <a:t>M</a:t>
            </a:r>
            <a:r>
              <a:rPr sz="1200" spc="-10" dirty="0">
                <a:latin typeface="Times New Roman"/>
                <a:cs typeface="Times New Roman"/>
              </a:rPr>
              <a:t>L</a:t>
            </a:r>
            <a:r>
              <a:rPr sz="1200" spc="-15" dirty="0">
                <a:latin typeface="Times New Roman"/>
                <a:cs typeface="Times New Roman"/>
              </a:rPr>
              <a:t> </a:t>
            </a:r>
            <a:r>
              <a:rPr sz="1200" spc="-30" dirty="0">
                <a:latin typeface="Times New Roman"/>
                <a:cs typeface="Times New Roman"/>
              </a:rPr>
              <a:t>a</a:t>
            </a:r>
            <a:r>
              <a:rPr sz="1200" dirty="0">
                <a:latin typeface="Times New Roman"/>
                <a:cs typeface="Times New Roman"/>
              </a:rPr>
              <a:t>nd</a:t>
            </a:r>
            <a:r>
              <a:rPr sz="1200" spc="-25" dirty="0">
                <a:latin typeface="Times New Roman"/>
                <a:cs typeface="Times New Roman"/>
              </a:rPr>
              <a:t> </a:t>
            </a:r>
            <a:r>
              <a:rPr sz="1200" spc="-20" dirty="0">
                <a:latin typeface="Times New Roman"/>
                <a:cs typeface="Times New Roman"/>
              </a:rPr>
              <a:t>C</a:t>
            </a:r>
            <a:r>
              <a:rPr sz="1200" spc="-10" dirty="0">
                <a:latin typeface="Times New Roman"/>
                <a:cs typeface="Times New Roman"/>
              </a:rPr>
              <a:t>SS</a:t>
            </a:r>
            <a:r>
              <a:rPr sz="1200" spc="-5" dirty="0">
                <a:latin typeface="Times New Roman"/>
                <a:cs typeface="Times New Roman"/>
              </a:rPr>
              <a:t>:</a:t>
            </a:r>
            <a:r>
              <a:rPr sz="1200" spc="-25" dirty="0">
                <a:latin typeface="Times New Roman"/>
                <a:cs typeface="Times New Roman"/>
              </a:rPr>
              <a:t> </a:t>
            </a:r>
            <a:r>
              <a:rPr sz="1200" spc="-15" dirty="0">
                <a:latin typeface="Times New Roman"/>
                <a:cs typeface="Times New Roman"/>
              </a:rPr>
              <a:t>D</a:t>
            </a:r>
            <a:r>
              <a:rPr sz="1200" spc="-30" dirty="0">
                <a:latin typeface="Times New Roman"/>
                <a:cs typeface="Times New Roman"/>
              </a:rPr>
              <a:t>e</a:t>
            </a:r>
            <a:r>
              <a:rPr sz="1200" spc="-15" dirty="0">
                <a:latin typeface="Times New Roman"/>
                <a:cs typeface="Times New Roman"/>
              </a:rPr>
              <a:t>s</a:t>
            </a:r>
            <a:r>
              <a:rPr sz="1200" spc="-5" dirty="0">
                <a:latin typeface="Times New Roman"/>
                <a:cs typeface="Times New Roman"/>
              </a:rPr>
              <a:t>i</a:t>
            </a:r>
            <a:r>
              <a:rPr sz="1200" spc="-20" dirty="0">
                <a:latin typeface="Times New Roman"/>
                <a:cs typeface="Times New Roman"/>
              </a:rPr>
              <a:t>g</a:t>
            </a:r>
            <a:r>
              <a:rPr sz="1200" dirty="0">
                <a:latin typeface="Times New Roman"/>
                <a:cs typeface="Times New Roman"/>
              </a:rPr>
              <a:t>n</a:t>
            </a:r>
            <a:r>
              <a:rPr sz="1200" spc="-25" dirty="0">
                <a:latin typeface="Times New Roman"/>
                <a:cs typeface="Times New Roman"/>
              </a:rPr>
              <a:t> </a:t>
            </a:r>
            <a:r>
              <a:rPr sz="1200" spc="-30" dirty="0">
                <a:latin typeface="Times New Roman"/>
                <a:cs typeface="Times New Roman"/>
              </a:rPr>
              <a:t>a</a:t>
            </a:r>
            <a:r>
              <a:rPr sz="1200" spc="-15" dirty="0">
                <a:latin typeface="Times New Roman"/>
                <a:cs typeface="Times New Roman"/>
              </a:rPr>
              <a:t>n</a:t>
            </a:r>
            <a:r>
              <a:rPr sz="1200" dirty="0">
                <a:latin typeface="Times New Roman"/>
                <a:cs typeface="Times New Roman"/>
              </a:rPr>
              <a:t>d</a:t>
            </a:r>
            <a:r>
              <a:rPr sz="1200" spc="-15" dirty="0">
                <a:latin typeface="Times New Roman"/>
                <a:cs typeface="Times New Roman"/>
              </a:rPr>
              <a:t> </a:t>
            </a:r>
            <a:r>
              <a:rPr sz="1200" spc="-20" dirty="0">
                <a:latin typeface="Times New Roman"/>
                <a:cs typeface="Times New Roman"/>
              </a:rPr>
              <a:t>B</a:t>
            </a:r>
            <a:r>
              <a:rPr sz="1200" spc="-15" dirty="0">
                <a:latin typeface="Times New Roman"/>
                <a:cs typeface="Times New Roman"/>
              </a:rPr>
              <a:t>uil</a:t>
            </a:r>
            <a:r>
              <a:rPr sz="1200" dirty="0">
                <a:latin typeface="Times New Roman"/>
                <a:cs typeface="Times New Roman"/>
              </a:rPr>
              <a:t>d</a:t>
            </a:r>
            <a:r>
              <a:rPr sz="1200" spc="-25" dirty="0">
                <a:latin typeface="Times New Roman"/>
                <a:cs typeface="Times New Roman"/>
              </a:rPr>
              <a:t> </a:t>
            </a:r>
            <a:r>
              <a:rPr sz="1200" spc="-20" dirty="0">
                <a:latin typeface="Times New Roman"/>
                <a:cs typeface="Times New Roman"/>
              </a:rPr>
              <a:t>W</a:t>
            </a:r>
            <a:r>
              <a:rPr sz="1200" spc="-30" dirty="0">
                <a:latin typeface="Times New Roman"/>
                <a:cs typeface="Times New Roman"/>
              </a:rPr>
              <a:t>e</a:t>
            </a:r>
            <a:r>
              <a:rPr sz="1200" spc="-15" dirty="0">
                <a:latin typeface="Times New Roman"/>
                <a:cs typeface="Times New Roman"/>
              </a:rPr>
              <a:t>bsi</a:t>
            </a:r>
            <a:r>
              <a:rPr sz="1200" spc="-5" dirty="0">
                <a:latin typeface="Times New Roman"/>
                <a:cs typeface="Times New Roman"/>
              </a:rPr>
              <a:t>t</a:t>
            </a:r>
            <a:r>
              <a:rPr sz="1200" spc="-25" dirty="0">
                <a:latin typeface="Times New Roman"/>
                <a:cs typeface="Times New Roman"/>
              </a:rPr>
              <a:t>e</a:t>
            </a:r>
            <a:r>
              <a:rPr sz="1200" spc="-15" dirty="0">
                <a:latin typeface="Times New Roman"/>
                <a:cs typeface="Times New Roman"/>
              </a:rPr>
              <a:t>s</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spc="-15" dirty="0">
                <a:latin typeface="Times New Roman"/>
                <a:cs typeface="Times New Roman"/>
              </a:rPr>
              <a:t>Jo</a:t>
            </a:r>
            <a:r>
              <a:rPr sz="1200" dirty="0">
                <a:latin typeface="Times New Roman"/>
                <a:cs typeface="Times New Roman"/>
              </a:rPr>
              <a:t>n</a:t>
            </a:r>
            <a:r>
              <a:rPr sz="1200" spc="-25" dirty="0">
                <a:latin typeface="Times New Roman"/>
                <a:cs typeface="Times New Roman"/>
              </a:rPr>
              <a:t> </a:t>
            </a:r>
            <a:r>
              <a:rPr sz="1200" spc="-15" dirty="0">
                <a:latin typeface="Times New Roman"/>
                <a:cs typeface="Times New Roman"/>
              </a:rPr>
              <a:t>D</a:t>
            </a:r>
            <a:r>
              <a:rPr sz="1200" spc="-10" dirty="0">
                <a:latin typeface="Times New Roman"/>
                <a:cs typeface="Times New Roman"/>
              </a:rPr>
              <a:t>u</a:t>
            </a:r>
            <a:r>
              <a:rPr sz="1200" spc="-30" dirty="0">
                <a:latin typeface="Times New Roman"/>
                <a:cs typeface="Times New Roman"/>
              </a:rPr>
              <a:t>c</a:t>
            </a:r>
            <a:r>
              <a:rPr sz="1200" spc="-10" dirty="0">
                <a:latin typeface="Times New Roman"/>
                <a:cs typeface="Times New Roman"/>
              </a:rPr>
              <a:t>k</a:t>
            </a:r>
            <a:r>
              <a:rPr sz="1200" spc="-30" dirty="0">
                <a:latin typeface="Times New Roman"/>
                <a:cs typeface="Times New Roman"/>
              </a:rPr>
              <a:t>e</a:t>
            </a:r>
            <a:r>
              <a:rPr sz="1200" spc="-15" dirty="0">
                <a:latin typeface="Times New Roman"/>
                <a:cs typeface="Times New Roman"/>
              </a:rPr>
              <a:t>t</a:t>
            </a:r>
            <a:r>
              <a:rPr sz="1200" spc="-5" dirty="0">
                <a:latin typeface="Times New Roman"/>
                <a:cs typeface="Times New Roman"/>
              </a:rPr>
              <a:t>t</a:t>
            </a:r>
            <a:endParaRPr sz="1200" dirty="0">
              <a:latin typeface="Times New Roman"/>
              <a:cs typeface="Times New Roman"/>
            </a:endParaRPr>
          </a:p>
        </p:txBody>
      </p:sp>
      <p:sp>
        <p:nvSpPr>
          <p:cNvPr id="4" name="object 2">
            <a:extLst>
              <a:ext uri="{FF2B5EF4-FFF2-40B4-BE49-F238E27FC236}">
                <a16:creationId xmlns:a16="http://schemas.microsoft.com/office/drawing/2014/main" id="{B7AA790A-CEDD-5234-65F0-9A49FB7AAEE4}"/>
              </a:ext>
            </a:extLst>
          </p:cNvPr>
          <p:cNvSpPr txBox="1"/>
          <p:nvPr/>
        </p:nvSpPr>
        <p:spPr>
          <a:xfrm>
            <a:off x="349500" y="518436"/>
            <a:ext cx="6522720" cy="1254189"/>
          </a:xfrm>
          <a:prstGeom prst="rect">
            <a:avLst/>
          </a:prstGeom>
        </p:spPr>
        <p:txBody>
          <a:bodyPr vert="horz" wrap="square" lIns="0" tIns="0" rIns="0" bIns="0" rtlCol="0">
            <a:spAutoFit/>
          </a:bodyPr>
          <a:lstStyle/>
          <a:p>
            <a:pPr marR="546100" algn="ctr"/>
            <a:r>
              <a:rPr sz="1400" b="1" spc="-10" dirty="0">
                <a:latin typeface="Times New Roman"/>
                <a:cs typeface="Times New Roman"/>
              </a:rPr>
              <a:t>C</a:t>
            </a:r>
            <a:r>
              <a:rPr sz="1400" b="1" spc="-15" dirty="0">
                <a:latin typeface="Times New Roman"/>
                <a:cs typeface="Times New Roman"/>
              </a:rPr>
              <a:t>H</a:t>
            </a:r>
            <a:r>
              <a:rPr sz="1400" b="1" spc="-20" dirty="0">
                <a:latin typeface="Times New Roman"/>
                <a:cs typeface="Times New Roman"/>
              </a:rPr>
              <a:t>A</a:t>
            </a:r>
            <a:r>
              <a:rPr sz="1400" b="1" spc="-10" dirty="0">
                <a:latin typeface="Times New Roman"/>
                <a:cs typeface="Times New Roman"/>
              </a:rPr>
              <a:t>P</a:t>
            </a:r>
            <a:r>
              <a:rPr sz="1400" b="1" spc="-15" dirty="0">
                <a:latin typeface="Times New Roman"/>
                <a:cs typeface="Times New Roman"/>
              </a:rPr>
              <a:t>TE</a:t>
            </a:r>
            <a:r>
              <a:rPr sz="1400" b="1" dirty="0">
                <a:latin typeface="Times New Roman"/>
                <a:cs typeface="Times New Roman"/>
              </a:rPr>
              <a:t>R</a:t>
            </a:r>
            <a:r>
              <a:rPr lang="en-IN" sz="1400" b="1" spc="-90" dirty="0">
                <a:latin typeface="Times New Roman"/>
                <a:cs typeface="Times New Roman"/>
              </a:rPr>
              <a:t>  7</a:t>
            </a:r>
            <a:endParaRPr lang="en-IN" sz="1400" dirty="0">
              <a:latin typeface="Times New Roman"/>
              <a:cs typeface="Times New Roman"/>
            </a:endParaRPr>
          </a:p>
          <a:p>
            <a:pPr marL="1189355">
              <a:spcBef>
                <a:spcPts val="730"/>
              </a:spcBef>
            </a:pPr>
            <a:r>
              <a:rPr lang="en-IN" sz="1400" b="1" spc="-10" dirty="0">
                <a:latin typeface="Times New Roman"/>
                <a:cs typeface="Times New Roman"/>
              </a:rPr>
              <a:t>                            R</a:t>
            </a:r>
            <a:r>
              <a:rPr lang="en-IN" sz="1400" b="1" spc="-15" dirty="0">
                <a:latin typeface="Times New Roman"/>
                <a:cs typeface="Times New Roman"/>
              </a:rPr>
              <a:t>E</a:t>
            </a:r>
            <a:r>
              <a:rPr lang="en-IN" sz="1400" b="1" spc="-10" dirty="0">
                <a:latin typeface="Times New Roman"/>
                <a:cs typeface="Times New Roman"/>
              </a:rPr>
              <a:t>F</a:t>
            </a:r>
            <a:r>
              <a:rPr lang="en-IN" sz="1400" b="1" spc="-25" dirty="0">
                <a:latin typeface="Times New Roman"/>
                <a:cs typeface="Times New Roman"/>
              </a:rPr>
              <a:t>E</a:t>
            </a:r>
            <a:r>
              <a:rPr lang="en-IN" sz="1400" b="1" spc="-10" dirty="0">
                <a:latin typeface="Times New Roman"/>
                <a:cs typeface="Times New Roman"/>
              </a:rPr>
              <a:t>R</a:t>
            </a:r>
            <a:r>
              <a:rPr lang="en-IN" sz="1400" b="1" spc="-15" dirty="0">
                <a:latin typeface="Times New Roman"/>
                <a:cs typeface="Times New Roman"/>
              </a:rPr>
              <a:t>E</a:t>
            </a:r>
            <a:r>
              <a:rPr lang="en-IN" sz="1400" b="1" spc="-20" dirty="0">
                <a:latin typeface="Times New Roman"/>
                <a:cs typeface="Times New Roman"/>
              </a:rPr>
              <a:t>N</a:t>
            </a:r>
            <a:r>
              <a:rPr lang="en-IN" sz="1400" b="1" spc="-10" dirty="0">
                <a:latin typeface="Times New Roman"/>
                <a:cs typeface="Times New Roman"/>
              </a:rPr>
              <a:t>C</a:t>
            </a:r>
            <a:r>
              <a:rPr lang="en-IN" sz="1400" b="1" spc="-15" dirty="0">
                <a:latin typeface="Times New Roman"/>
                <a:cs typeface="Times New Roman"/>
              </a:rPr>
              <a:t>E</a:t>
            </a:r>
            <a:r>
              <a:rPr lang="en-IN" sz="1400" b="1" dirty="0">
                <a:latin typeface="Times New Roman"/>
                <a:cs typeface="Times New Roman"/>
              </a:rPr>
              <a:t>S</a:t>
            </a:r>
            <a:endParaRPr lang="en-IN" sz="1400" dirty="0">
              <a:latin typeface="Times New Roman"/>
              <a:cs typeface="Times New Roman"/>
            </a:endParaRPr>
          </a:p>
          <a:p>
            <a:pPr marL="1189355">
              <a:spcBef>
                <a:spcPts val="730"/>
              </a:spcBef>
            </a:pPr>
            <a:endParaRPr sz="1400" dirty="0">
              <a:latin typeface="Times New Roman"/>
              <a:cs typeface="Times New Roman"/>
            </a:endParaRPr>
          </a:p>
          <a:p>
            <a:pPr>
              <a:lnSpc>
                <a:spcPct val="100000"/>
              </a:lnSpc>
            </a:pPr>
            <a:endParaRPr sz="1400" dirty="0">
              <a:latin typeface="Times New Roman"/>
              <a:cs typeface="Times New Roman"/>
            </a:endParaRPr>
          </a:p>
          <a:p>
            <a:pPr>
              <a:spcBef>
                <a:spcPts val="51"/>
              </a:spcBef>
            </a:pPr>
            <a:endParaRPr sz="1300" dirty="0">
              <a:latin typeface="Times New Roman"/>
              <a:cs typeface="Times New Roman"/>
            </a:endParaRPr>
          </a:p>
        </p:txBody>
      </p:sp>
      <p:sp>
        <p:nvSpPr>
          <p:cNvPr id="5" name="object 8">
            <a:extLst>
              <a:ext uri="{FF2B5EF4-FFF2-40B4-BE49-F238E27FC236}">
                <a16:creationId xmlns:a16="http://schemas.microsoft.com/office/drawing/2014/main" id="{15D2D8D8-8B04-2462-DE3D-E646796F4027}"/>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US" sz="1100" dirty="0">
                <a:latin typeface="Times New Roman"/>
                <a:cs typeface="Times New Roman"/>
              </a:rPr>
              <a:t>2</a:t>
            </a:r>
            <a:r>
              <a:rPr lang="en-IN" sz="1100" dirty="0">
                <a:latin typeface="Times New Roman"/>
                <a:cs typeface="Times New Roman"/>
              </a:rPr>
              <a:t>3</a:t>
            </a:r>
            <a:endParaRPr sz="11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6411" y="514233"/>
            <a:ext cx="5768975" cy="8537530"/>
          </a:xfrm>
          <a:prstGeom prst="rect">
            <a:avLst/>
          </a:prstGeom>
        </p:spPr>
        <p:txBody>
          <a:bodyPr vert="horz" wrap="square" lIns="0" tIns="0" rIns="0" bIns="0" rtlCol="0">
            <a:spAutoFit/>
          </a:bodyPr>
          <a:lstStyle/>
          <a:p>
            <a:pPr marL="1270" algn="ctr"/>
            <a:r>
              <a:rPr sz="1300" b="1" spc="-25" dirty="0">
                <a:latin typeface="Times New Roman"/>
                <a:cs typeface="Times New Roman"/>
              </a:rPr>
              <a:t>AC</a:t>
            </a:r>
            <a:r>
              <a:rPr sz="1300" b="1" spc="-15" dirty="0">
                <a:latin typeface="Times New Roman"/>
                <a:cs typeface="Times New Roman"/>
              </a:rPr>
              <a:t>K</a:t>
            </a:r>
            <a:r>
              <a:rPr sz="1300" b="1" spc="-25" dirty="0">
                <a:latin typeface="Times New Roman"/>
                <a:cs typeface="Times New Roman"/>
              </a:rPr>
              <a:t>N</a:t>
            </a:r>
            <a:r>
              <a:rPr sz="1300" b="1" spc="-15" dirty="0">
                <a:latin typeface="Times New Roman"/>
                <a:cs typeface="Times New Roman"/>
              </a:rPr>
              <a:t>O</a:t>
            </a:r>
            <a:r>
              <a:rPr sz="1300" b="1" spc="-30" dirty="0">
                <a:latin typeface="Times New Roman"/>
                <a:cs typeface="Times New Roman"/>
              </a:rPr>
              <a:t>WL</a:t>
            </a:r>
            <a:r>
              <a:rPr sz="1300" b="1" spc="-10" dirty="0">
                <a:latin typeface="Times New Roman"/>
                <a:cs typeface="Times New Roman"/>
              </a:rPr>
              <a:t>E</a:t>
            </a:r>
            <a:r>
              <a:rPr sz="1300" b="1" spc="-25" dirty="0">
                <a:latin typeface="Times New Roman"/>
                <a:cs typeface="Times New Roman"/>
              </a:rPr>
              <a:t>D</a:t>
            </a:r>
            <a:r>
              <a:rPr sz="1300" b="1" spc="-15" dirty="0">
                <a:latin typeface="Times New Roman"/>
                <a:cs typeface="Times New Roman"/>
              </a:rPr>
              <a:t>G</a:t>
            </a:r>
            <a:r>
              <a:rPr sz="1300" b="1" spc="-25" dirty="0">
                <a:latin typeface="Times New Roman"/>
                <a:cs typeface="Times New Roman"/>
              </a:rPr>
              <a:t>E</a:t>
            </a:r>
            <a:r>
              <a:rPr sz="1300" b="1" spc="-15" dirty="0">
                <a:latin typeface="Times New Roman"/>
                <a:cs typeface="Times New Roman"/>
              </a:rPr>
              <a:t>M</a:t>
            </a:r>
            <a:r>
              <a:rPr sz="1300" b="1" spc="-25" dirty="0">
                <a:latin typeface="Times New Roman"/>
                <a:cs typeface="Times New Roman"/>
              </a:rPr>
              <a:t>EN</a:t>
            </a:r>
            <a:r>
              <a:rPr sz="1300" b="1" spc="-10" dirty="0">
                <a:latin typeface="Times New Roman"/>
                <a:cs typeface="Times New Roman"/>
              </a:rPr>
              <a:t>T</a:t>
            </a:r>
            <a:endParaRPr sz="1300" dirty="0">
              <a:latin typeface="Times New Roman"/>
              <a:cs typeface="Times New Roman"/>
            </a:endParaRPr>
          </a:p>
          <a:p>
            <a:pPr>
              <a:spcBef>
                <a:spcPts val="22"/>
              </a:spcBef>
            </a:pPr>
            <a:endParaRPr sz="1050" dirty="0">
              <a:latin typeface="Times New Roman"/>
              <a:cs typeface="Times New Roman"/>
            </a:endParaRPr>
          </a:p>
          <a:p>
            <a:pPr marL="12700" marR="5080" indent="456565" algn="just">
              <a:lnSpc>
                <a:spcPct val="143500"/>
              </a:lnSpc>
            </a:pPr>
            <a:r>
              <a:rPr sz="1300" spc="-5" dirty="0">
                <a:latin typeface="Times New Roman"/>
                <a:cs typeface="Times New Roman"/>
              </a:rPr>
              <a:t>It</a:t>
            </a:r>
            <a:r>
              <a:rPr sz="1300" spc="130" dirty="0">
                <a:latin typeface="Times New Roman"/>
                <a:cs typeface="Times New Roman"/>
              </a:rPr>
              <a:t> </a:t>
            </a:r>
            <a:r>
              <a:rPr sz="1300" spc="-5" dirty="0">
                <a:latin typeface="Times New Roman"/>
                <a:cs typeface="Times New Roman"/>
              </a:rPr>
              <a:t>is</a:t>
            </a:r>
            <a:r>
              <a:rPr sz="1300" spc="125" dirty="0">
                <a:latin typeface="Times New Roman"/>
                <a:cs typeface="Times New Roman"/>
              </a:rPr>
              <a:t> </a:t>
            </a:r>
            <a:r>
              <a:rPr sz="1300" spc="-15" dirty="0">
                <a:latin typeface="Times New Roman"/>
                <a:cs typeface="Times New Roman"/>
              </a:rPr>
              <a:t>wit</a:t>
            </a:r>
            <a:r>
              <a:rPr sz="1300" spc="-10" dirty="0">
                <a:latin typeface="Times New Roman"/>
                <a:cs typeface="Times New Roman"/>
              </a:rPr>
              <a:t>h</a:t>
            </a:r>
            <a:r>
              <a:rPr sz="1300" spc="130" dirty="0">
                <a:latin typeface="Times New Roman"/>
                <a:cs typeface="Times New Roman"/>
              </a:rPr>
              <a:t> </a:t>
            </a:r>
            <a:r>
              <a:rPr sz="1300" spc="-10" dirty="0">
                <a:latin typeface="Times New Roman"/>
                <a:cs typeface="Times New Roman"/>
              </a:rPr>
              <a:t>great</a:t>
            </a:r>
            <a:r>
              <a:rPr sz="1300" spc="130" dirty="0">
                <a:latin typeface="Times New Roman"/>
                <a:cs typeface="Times New Roman"/>
              </a:rPr>
              <a:t> </a:t>
            </a:r>
            <a:r>
              <a:rPr sz="1300" spc="-10" dirty="0">
                <a:latin typeface="Times New Roman"/>
                <a:cs typeface="Times New Roman"/>
              </a:rPr>
              <a:t>pride</a:t>
            </a:r>
            <a:r>
              <a:rPr sz="1300" spc="130" dirty="0">
                <a:latin typeface="Times New Roman"/>
                <a:cs typeface="Times New Roman"/>
              </a:rPr>
              <a:t> </a:t>
            </a:r>
            <a:r>
              <a:rPr sz="1300" spc="-5" dirty="0">
                <a:latin typeface="Times New Roman"/>
                <a:cs typeface="Times New Roman"/>
              </a:rPr>
              <a:t>that</a:t>
            </a:r>
            <a:r>
              <a:rPr sz="1300" spc="125" dirty="0">
                <a:latin typeface="Times New Roman"/>
                <a:cs typeface="Times New Roman"/>
              </a:rPr>
              <a:t> </a:t>
            </a:r>
            <a:r>
              <a:rPr sz="1300" spc="-5" dirty="0">
                <a:latin typeface="Times New Roman"/>
                <a:cs typeface="Times New Roman"/>
              </a:rPr>
              <a:t>I</a:t>
            </a:r>
            <a:r>
              <a:rPr sz="1300" spc="130" dirty="0">
                <a:latin typeface="Times New Roman"/>
                <a:cs typeface="Times New Roman"/>
              </a:rPr>
              <a:t> </a:t>
            </a:r>
            <a:r>
              <a:rPr sz="1300" spc="-10" dirty="0">
                <a:latin typeface="Times New Roman"/>
                <a:cs typeface="Times New Roman"/>
              </a:rPr>
              <a:t>express</a:t>
            </a:r>
            <a:r>
              <a:rPr sz="1300" spc="125" dirty="0">
                <a:latin typeface="Times New Roman"/>
                <a:cs typeface="Times New Roman"/>
              </a:rPr>
              <a:t> </a:t>
            </a:r>
            <a:r>
              <a:rPr sz="1300" spc="-10" dirty="0">
                <a:latin typeface="Times New Roman"/>
                <a:cs typeface="Times New Roman"/>
              </a:rPr>
              <a:t>my</a:t>
            </a:r>
            <a:r>
              <a:rPr sz="1300" spc="125" dirty="0">
                <a:latin typeface="Times New Roman"/>
                <a:cs typeface="Times New Roman"/>
              </a:rPr>
              <a:t> </a:t>
            </a:r>
            <a:r>
              <a:rPr sz="1300" spc="-5" dirty="0">
                <a:latin typeface="Times New Roman"/>
                <a:cs typeface="Times New Roman"/>
              </a:rPr>
              <a:t>grati</a:t>
            </a:r>
            <a:r>
              <a:rPr sz="1300" dirty="0">
                <a:latin typeface="Times New Roman"/>
                <a:cs typeface="Times New Roman"/>
              </a:rPr>
              <a:t>t</a:t>
            </a:r>
            <a:r>
              <a:rPr sz="1300" spc="-10" dirty="0">
                <a:latin typeface="Times New Roman"/>
                <a:cs typeface="Times New Roman"/>
              </a:rPr>
              <a:t>ude</a:t>
            </a:r>
            <a:r>
              <a:rPr sz="1300" spc="130" dirty="0">
                <a:latin typeface="Times New Roman"/>
                <a:cs typeface="Times New Roman"/>
              </a:rPr>
              <a:t> </a:t>
            </a:r>
            <a:r>
              <a:rPr sz="1300" spc="-10" dirty="0">
                <a:latin typeface="Times New Roman"/>
                <a:cs typeface="Times New Roman"/>
              </a:rPr>
              <a:t>and</a:t>
            </a:r>
            <a:r>
              <a:rPr sz="1300" spc="125" dirty="0">
                <a:latin typeface="Times New Roman"/>
                <a:cs typeface="Times New Roman"/>
              </a:rPr>
              <a:t> </a:t>
            </a:r>
            <a:r>
              <a:rPr sz="1300" spc="-5" dirty="0">
                <a:latin typeface="Times New Roman"/>
                <a:cs typeface="Times New Roman"/>
              </a:rPr>
              <a:t>i</a:t>
            </a:r>
            <a:r>
              <a:rPr sz="1300" spc="5" dirty="0">
                <a:latin typeface="Times New Roman"/>
                <a:cs typeface="Times New Roman"/>
              </a:rPr>
              <a:t>n</a:t>
            </a:r>
            <a:r>
              <a:rPr sz="1300" spc="-10" dirty="0">
                <a:latin typeface="Times New Roman"/>
                <a:cs typeface="Times New Roman"/>
              </a:rPr>
              <a:t>-debt</a:t>
            </a:r>
            <a:r>
              <a:rPr sz="1300" spc="130" dirty="0">
                <a:latin typeface="Times New Roman"/>
                <a:cs typeface="Times New Roman"/>
              </a:rPr>
              <a:t> </a:t>
            </a:r>
            <a:r>
              <a:rPr sz="1300" spc="-5" dirty="0">
                <a:latin typeface="Times New Roman"/>
                <a:cs typeface="Times New Roman"/>
              </a:rPr>
              <a:t>to</a:t>
            </a:r>
            <a:r>
              <a:rPr sz="1300" spc="125" dirty="0">
                <a:latin typeface="Times New Roman"/>
                <a:cs typeface="Times New Roman"/>
              </a:rPr>
              <a:t> </a:t>
            </a:r>
            <a:r>
              <a:rPr sz="1300" spc="-10" dirty="0">
                <a:latin typeface="Times New Roman"/>
                <a:cs typeface="Times New Roman"/>
              </a:rPr>
              <a:t>my</a:t>
            </a:r>
            <a:r>
              <a:rPr sz="1300" spc="140" dirty="0">
                <a:latin typeface="Times New Roman"/>
                <a:cs typeface="Times New Roman"/>
              </a:rPr>
              <a:t> </a:t>
            </a:r>
            <a:r>
              <a:rPr sz="1300" spc="-5" dirty="0">
                <a:latin typeface="Times New Roman"/>
                <a:cs typeface="Times New Roman"/>
              </a:rPr>
              <a:t>institution </a:t>
            </a:r>
            <a:r>
              <a:rPr sz="1300" spc="-10" dirty="0">
                <a:latin typeface="Times New Roman"/>
                <a:cs typeface="Times New Roman"/>
              </a:rPr>
              <a:t>“</a:t>
            </a:r>
            <a:r>
              <a:rPr sz="1300" b="1" spc="-10" dirty="0">
                <a:latin typeface="Times New Roman"/>
                <a:cs typeface="Times New Roman"/>
              </a:rPr>
              <a:t>K.Ra</a:t>
            </a:r>
            <a:r>
              <a:rPr sz="1300" b="1" spc="-5" dirty="0">
                <a:latin typeface="Times New Roman"/>
                <a:cs typeface="Times New Roman"/>
              </a:rPr>
              <a:t>m</a:t>
            </a:r>
            <a:r>
              <a:rPr sz="1300" b="1" spc="-10" dirty="0">
                <a:latin typeface="Times New Roman"/>
                <a:cs typeface="Times New Roman"/>
              </a:rPr>
              <a:t>akrish</a:t>
            </a:r>
            <a:r>
              <a:rPr sz="1300" b="1" spc="-5" dirty="0">
                <a:latin typeface="Times New Roman"/>
                <a:cs typeface="Times New Roman"/>
              </a:rPr>
              <a:t>n</a:t>
            </a:r>
            <a:r>
              <a:rPr sz="1300" b="1" spc="-10" dirty="0">
                <a:latin typeface="Times New Roman"/>
                <a:cs typeface="Times New Roman"/>
              </a:rPr>
              <a:t>an</a:t>
            </a:r>
            <a:r>
              <a:rPr sz="1300" b="1" spc="-40" dirty="0">
                <a:latin typeface="Times New Roman"/>
                <a:cs typeface="Times New Roman"/>
              </a:rPr>
              <a:t> </a:t>
            </a:r>
            <a:r>
              <a:rPr sz="1300" b="1" spc="-15" dirty="0">
                <a:latin typeface="Times New Roman"/>
                <a:cs typeface="Times New Roman"/>
              </a:rPr>
              <a:t>C</a:t>
            </a:r>
            <a:r>
              <a:rPr sz="1300" b="1" dirty="0">
                <a:latin typeface="Times New Roman"/>
                <a:cs typeface="Times New Roman"/>
              </a:rPr>
              <a:t>o</a:t>
            </a:r>
            <a:r>
              <a:rPr sz="1300" b="1" spc="-5" dirty="0">
                <a:latin typeface="Times New Roman"/>
                <a:cs typeface="Times New Roman"/>
              </a:rPr>
              <a:t>llege</a:t>
            </a:r>
            <a:r>
              <a:rPr sz="1300" b="1" spc="-35" dirty="0">
                <a:latin typeface="Times New Roman"/>
                <a:cs typeface="Times New Roman"/>
              </a:rPr>
              <a:t> </a:t>
            </a:r>
            <a:r>
              <a:rPr sz="1300" b="1" spc="-10" dirty="0">
                <a:latin typeface="Times New Roman"/>
                <a:cs typeface="Times New Roman"/>
              </a:rPr>
              <a:t>of</a:t>
            </a:r>
            <a:r>
              <a:rPr sz="1300" b="1" spc="-40" dirty="0">
                <a:latin typeface="Times New Roman"/>
                <a:cs typeface="Times New Roman"/>
              </a:rPr>
              <a:t> </a:t>
            </a:r>
            <a:r>
              <a:rPr sz="1300" b="1" dirty="0">
                <a:latin typeface="Times New Roman"/>
                <a:cs typeface="Times New Roman"/>
              </a:rPr>
              <a:t>T</a:t>
            </a:r>
            <a:r>
              <a:rPr sz="1300" b="1" spc="-10" dirty="0">
                <a:latin typeface="Times New Roman"/>
                <a:cs typeface="Times New Roman"/>
              </a:rPr>
              <a:t>echno</a:t>
            </a:r>
            <a:r>
              <a:rPr sz="1300" b="1" dirty="0">
                <a:latin typeface="Times New Roman"/>
                <a:cs typeface="Times New Roman"/>
              </a:rPr>
              <a:t>l</a:t>
            </a:r>
            <a:r>
              <a:rPr sz="1300" b="1" spc="-10" dirty="0">
                <a:latin typeface="Times New Roman"/>
                <a:cs typeface="Times New Roman"/>
              </a:rPr>
              <a:t>ogy</a:t>
            </a:r>
            <a:r>
              <a:rPr sz="1300" b="1" spc="-30" dirty="0">
                <a:latin typeface="Times New Roman"/>
                <a:cs typeface="Times New Roman"/>
              </a:rPr>
              <a:t> </a:t>
            </a:r>
            <a:r>
              <a:rPr sz="1300" b="1" dirty="0">
                <a:latin typeface="Times New Roman"/>
                <a:cs typeface="Times New Roman"/>
              </a:rPr>
              <a:t>(</a:t>
            </a:r>
            <a:r>
              <a:rPr sz="1300" b="1" spc="-15" dirty="0">
                <a:latin typeface="Times New Roman"/>
                <a:cs typeface="Times New Roman"/>
              </a:rPr>
              <a:t>Autono</a:t>
            </a:r>
            <a:r>
              <a:rPr sz="1300" b="1" spc="-5" dirty="0">
                <a:latin typeface="Times New Roman"/>
                <a:cs typeface="Times New Roman"/>
              </a:rPr>
              <a:t>m</a:t>
            </a:r>
            <a:r>
              <a:rPr sz="1300" b="1" spc="-10" dirty="0">
                <a:latin typeface="Times New Roman"/>
                <a:cs typeface="Times New Roman"/>
              </a:rPr>
              <a:t>ous</a:t>
            </a:r>
            <a:r>
              <a:rPr sz="1300" b="1" dirty="0">
                <a:latin typeface="Times New Roman"/>
                <a:cs typeface="Times New Roman"/>
              </a:rPr>
              <a:t>)</a:t>
            </a:r>
            <a:r>
              <a:rPr sz="1300" spc="-10" dirty="0">
                <a:latin typeface="Times New Roman"/>
                <a:cs typeface="Times New Roman"/>
              </a:rPr>
              <a:t>”</a:t>
            </a:r>
            <a:r>
              <a:rPr sz="1300" spc="-5" dirty="0">
                <a:latin typeface="Times New Roman"/>
                <a:cs typeface="Times New Roman"/>
              </a:rPr>
              <a:t>,</a:t>
            </a:r>
            <a:r>
              <a:rPr sz="1300" spc="-65" dirty="0">
                <a:latin typeface="Times New Roman"/>
                <a:cs typeface="Times New Roman"/>
              </a:rPr>
              <a:t> </a:t>
            </a:r>
            <a:r>
              <a:rPr sz="1300" spc="-5" dirty="0">
                <a:latin typeface="Times New Roman"/>
                <a:cs typeface="Times New Roman"/>
              </a:rPr>
              <a:t>for</a:t>
            </a:r>
            <a:r>
              <a:rPr sz="1300" spc="-65" dirty="0">
                <a:latin typeface="Times New Roman"/>
                <a:cs typeface="Times New Roman"/>
              </a:rPr>
              <a:t> </a:t>
            </a:r>
            <a:r>
              <a:rPr sz="1300" spc="-10" dirty="0">
                <a:latin typeface="Times New Roman"/>
                <a:cs typeface="Times New Roman"/>
              </a:rPr>
              <a:t>pr</a:t>
            </a:r>
            <a:r>
              <a:rPr sz="1300" dirty="0">
                <a:latin typeface="Times New Roman"/>
                <a:cs typeface="Times New Roman"/>
              </a:rPr>
              <a:t>o</a:t>
            </a:r>
            <a:r>
              <a:rPr sz="1300" spc="-10" dirty="0">
                <a:latin typeface="Times New Roman"/>
                <a:cs typeface="Times New Roman"/>
              </a:rPr>
              <a:t>viding</a:t>
            </a:r>
            <a:r>
              <a:rPr sz="1300" spc="-60" dirty="0">
                <a:latin typeface="Times New Roman"/>
                <a:cs typeface="Times New Roman"/>
              </a:rPr>
              <a:t> </a:t>
            </a:r>
            <a:r>
              <a:rPr sz="1300" spc="-5" dirty="0">
                <a:latin typeface="Times New Roman"/>
                <a:cs typeface="Times New Roman"/>
              </a:rPr>
              <a:t>m</a:t>
            </a:r>
            <a:r>
              <a:rPr sz="1300" spc="-10" dirty="0">
                <a:latin typeface="Times New Roman"/>
                <a:cs typeface="Times New Roman"/>
              </a:rPr>
              <a:t>e</a:t>
            </a:r>
            <a:r>
              <a:rPr sz="1300" spc="-75" dirty="0">
                <a:latin typeface="Times New Roman"/>
                <a:cs typeface="Times New Roman"/>
              </a:rPr>
              <a:t> </a:t>
            </a:r>
            <a:r>
              <a:rPr sz="1300" spc="-10" dirty="0">
                <a:latin typeface="Times New Roman"/>
                <a:cs typeface="Times New Roman"/>
              </a:rPr>
              <a:t>with</a:t>
            </a:r>
            <a:r>
              <a:rPr sz="1300" spc="-65" dirty="0">
                <a:latin typeface="Times New Roman"/>
                <a:cs typeface="Times New Roman"/>
              </a:rPr>
              <a:t> </a:t>
            </a:r>
            <a:r>
              <a:rPr sz="1300" spc="-10" dirty="0">
                <a:latin typeface="Times New Roman"/>
                <a:cs typeface="Times New Roman"/>
              </a:rPr>
              <a:t>the</a:t>
            </a:r>
            <a:r>
              <a:rPr sz="1300" spc="-5" dirty="0">
                <a:latin typeface="Times New Roman"/>
                <a:cs typeface="Times New Roman"/>
              </a:rPr>
              <a:t> </a:t>
            </a:r>
            <a:r>
              <a:rPr sz="1300" spc="-10" dirty="0">
                <a:latin typeface="Times New Roman"/>
                <a:cs typeface="Times New Roman"/>
              </a:rPr>
              <a:t>opportuni</a:t>
            </a:r>
            <a:r>
              <a:rPr sz="1300" dirty="0">
                <a:latin typeface="Times New Roman"/>
                <a:cs typeface="Times New Roman"/>
              </a:rPr>
              <a:t>t</a:t>
            </a:r>
            <a:r>
              <a:rPr sz="1300" spc="-10" dirty="0">
                <a:latin typeface="Times New Roman"/>
                <a:cs typeface="Times New Roman"/>
              </a:rPr>
              <a:t>y</a:t>
            </a:r>
            <a:r>
              <a:rPr sz="1300" spc="-5" dirty="0">
                <a:latin typeface="Times New Roman"/>
                <a:cs typeface="Times New Roman"/>
              </a:rPr>
              <a:t> to </a:t>
            </a:r>
            <a:r>
              <a:rPr sz="1300" spc="-10" dirty="0">
                <a:latin typeface="Times New Roman"/>
                <a:cs typeface="Times New Roman"/>
              </a:rPr>
              <a:t>do</a:t>
            </a:r>
            <a:r>
              <a:rPr sz="1300" spc="5" dirty="0">
                <a:latin typeface="Times New Roman"/>
                <a:cs typeface="Times New Roman"/>
              </a:rPr>
              <a:t> </a:t>
            </a:r>
            <a:r>
              <a:rPr sz="1300" spc="-5" dirty="0">
                <a:latin typeface="Times New Roman"/>
                <a:cs typeface="Times New Roman"/>
              </a:rPr>
              <a:t>this </a:t>
            </a:r>
            <a:r>
              <a:rPr sz="1300" dirty="0">
                <a:latin typeface="Times New Roman"/>
                <a:cs typeface="Times New Roman"/>
              </a:rPr>
              <a:t>p</a:t>
            </a:r>
            <a:r>
              <a:rPr sz="1300" spc="-5" dirty="0">
                <a:latin typeface="Times New Roman"/>
                <a:cs typeface="Times New Roman"/>
              </a:rPr>
              <a:t>roject.</a:t>
            </a:r>
            <a:endParaRPr sz="1300" dirty="0">
              <a:latin typeface="Times New Roman"/>
              <a:cs typeface="Times New Roman"/>
            </a:endParaRPr>
          </a:p>
          <a:p>
            <a:pPr>
              <a:spcBef>
                <a:spcPts val="22"/>
              </a:spcBef>
            </a:pPr>
            <a:endParaRPr sz="1650" dirty="0">
              <a:latin typeface="Times New Roman"/>
              <a:cs typeface="Times New Roman"/>
            </a:endParaRPr>
          </a:p>
          <a:p>
            <a:pPr marL="12700" marR="7620" indent="456565" algn="just">
              <a:lnSpc>
                <a:spcPct val="142300"/>
              </a:lnSpc>
            </a:pPr>
            <a:r>
              <a:rPr sz="1300" spc="-5" dirty="0">
                <a:latin typeface="Times New Roman"/>
                <a:cs typeface="Times New Roman"/>
              </a:rPr>
              <a:t>I </a:t>
            </a:r>
            <a:r>
              <a:rPr sz="1300" spc="-100" dirty="0">
                <a:latin typeface="Times New Roman"/>
                <a:cs typeface="Times New Roman"/>
              </a:rPr>
              <a:t> </a:t>
            </a:r>
            <a:r>
              <a:rPr sz="1300" spc="-10" dirty="0">
                <a:latin typeface="Times New Roman"/>
                <a:cs typeface="Times New Roman"/>
              </a:rPr>
              <a:t>glad</a:t>
            </a:r>
            <a:r>
              <a:rPr sz="1300" dirty="0">
                <a:latin typeface="Times New Roman"/>
                <a:cs typeface="Times New Roman"/>
              </a:rPr>
              <a:t> </a:t>
            </a:r>
            <a:r>
              <a:rPr sz="1300" spc="-100" dirty="0">
                <a:latin typeface="Times New Roman"/>
                <a:cs typeface="Times New Roman"/>
              </a:rPr>
              <a:t> </a:t>
            </a:r>
            <a:r>
              <a:rPr sz="1300" spc="-5" dirty="0">
                <a:latin typeface="Times New Roman"/>
                <a:cs typeface="Times New Roman"/>
              </a:rPr>
              <a:t>to</a:t>
            </a:r>
            <a:r>
              <a:rPr sz="1300" dirty="0">
                <a:latin typeface="Times New Roman"/>
                <a:cs typeface="Times New Roman"/>
              </a:rPr>
              <a:t> </a:t>
            </a:r>
            <a:r>
              <a:rPr sz="1300" spc="-100" dirty="0">
                <a:latin typeface="Times New Roman"/>
                <a:cs typeface="Times New Roman"/>
              </a:rPr>
              <a:t> </a:t>
            </a:r>
            <a:r>
              <a:rPr sz="1300" spc="-5" dirty="0">
                <a:latin typeface="Times New Roman"/>
                <a:cs typeface="Times New Roman"/>
              </a:rPr>
              <a:t>credit</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hono</a:t>
            </a:r>
            <a:r>
              <a:rPr sz="1300" dirty="0">
                <a:latin typeface="Times New Roman"/>
                <a:cs typeface="Times New Roman"/>
              </a:rPr>
              <a:t>u</a:t>
            </a:r>
            <a:r>
              <a:rPr sz="1300" spc="-10" dirty="0">
                <a:latin typeface="Times New Roman"/>
                <a:cs typeface="Times New Roman"/>
              </a:rPr>
              <a:t>rable</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chairman</a:t>
            </a:r>
            <a:r>
              <a:rPr sz="1300" dirty="0">
                <a:latin typeface="Times New Roman"/>
                <a:cs typeface="Times New Roman"/>
              </a:rPr>
              <a:t> </a:t>
            </a:r>
            <a:r>
              <a:rPr sz="1300" spc="-90" dirty="0">
                <a:latin typeface="Times New Roman"/>
                <a:cs typeface="Times New Roman"/>
              </a:rPr>
              <a:t> </a:t>
            </a:r>
            <a:r>
              <a:rPr sz="1300" b="1" spc="-15" dirty="0">
                <a:latin typeface="Times New Roman"/>
                <a:cs typeface="Times New Roman"/>
              </a:rPr>
              <a:t>Dr</a:t>
            </a:r>
            <a:r>
              <a:rPr sz="1300" b="1" spc="-5" dirty="0">
                <a:latin typeface="Times New Roman"/>
                <a:cs typeface="Times New Roman"/>
              </a:rPr>
              <a:t>.</a:t>
            </a:r>
            <a:r>
              <a:rPr sz="1300" b="1" dirty="0">
                <a:latin typeface="Times New Roman"/>
                <a:cs typeface="Times New Roman"/>
              </a:rPr>
              <a:t> </a:t>
            </a:r>
            <a:r>
              <a:rPr sz="1300" b="1" spc="-100" dirty="0">
                <a:latin typeface="Times New Roman"/>
                <a:cs typeface="Times New Roman"/>
              </a:rPr>
              <a:t> </a:t>
            </a:r>
            <a:r>
              <a:rPr sz="1300" b="1" spc="-5" dirty="0">
                <a:latin typeface="Times New Roman"/>
                <a:cs typeface="Times New Roman"/>
              </a:rPr>
              <a:t>K.</a:t>
            </a:r>
            <a:r>
              <a:rPr sz="1300" b="1" dirty="0">
                <a:latin typeface="Times New Roman"/>
                <a:cs typeface="Times New Roman"/>
              </a:rPr>
              <a:t> </a:t>
            </a:r>
            <a:r>
              <a:rPr sz="1300" b="1" spc="-90" dirty="0">
                <a:latin typeface="Times New Roman"/>
                <a:cs typeface="Times New Roman"/>
              </a:rPr>
              <a:t> </a:t>
            </a:r>
            <a:r>
              <a:rPr sz="1300" b="1" spc="-15" dirty="0">
                <a:latin typeface="Times New Roman"/>
                <a:cs typeface="Times New Roman"/>
              </a:rPr>
              <a:t>RAMAKR</a:t>
            </a:r>
            <a:r>
              <a:rPr sz="1300" b="1" dirty="0">
                <a:latin typeface="Times New Roman"/>
                <a:cs typeface="Times New Roman"/>
              </a:rPr>
              <a:t>I</a:t>
            </a:r>
            <a:r>
              <a:rPr sz="1300" b="1" spc="-15" dirty="0">
                <a:latin typeface="Times New Roman"/>
                <a:cs typeface="Times New Roman"/>
              </a:rPr>
              <a:t>SHN</a:t>
            </a:r>
            <a:r>
              <a:rPr sz="1300" b="1" dirty="0">
                <a:latin typeface="Times New Roman"/>
                <a:cs typeface="Times New Roman"/>
              </a:rPr>
              <a:t>AN</a:t>
            </a:r>
            <a:r>
              <a:rPr sz="1300" spc="-5" dirty="0">
                <a:latin typeface="Times New Roman"/>
                <a:cs typeface="Times New Roman"/>
              </a:rPr>
              <a:t>,</a:t>
            </a:r>
            <a:r>
              <a:rPr sz="1300" dirty="0">
                <a:latin typeface="Times New Roman"/>
                <a:cs typeface="Times New Roman"/>
              </a:rPr>
              <a:t> </a:t>
            </a:r>
            <a:r>
              <a:rPr sz="1300" spc="-90" dirty="0">
                <a:latin typeface="Times New Roman"/>
                <a:cs typeface="Times New Roman"/>
              </a:rPr>
              <a:t> </a:t>
            </a:r>
            <a:r>
              <a:rPr sz="1300" b="1" spc="-15" dirty="0">
                <a:latin typeface="Times New Roman"/>
                <a:cs typeface="Times New Roman"/>
              </a:rPr>
              <a:t>B.E.</a:t>
            </a:r>
            <a:r>
              <a:rPr sz="1300" b="1" spc="-5" dirty="0">
                <a:latin typeface="Times New Roman"/>
                <a:cs typeface="Times New Roman"/>
              </a:rPr>
              <a:t>,</a:t>
            </a:r>
            <a:r>
              <a:rPr sz="1300" b="1" dirty="0">
                <a:latin typeface="Times New Roman"/>
                <a:cs typeface="Times New Roman"/>
              </a:rPr>
              <a:t> </a:t>
            </a:r>
            <a:r>
              <a:rPr sz="1300" b="1" spc="-100" dirty="0">
                <a:latin typeface="Times New Roman"/>
                <a:cs typeface="Times New Roman"/>
              </a:rPr>
              <a:t> </a:t>
            </a:r>
            <a:r>
              <a:rPr sz="1300" spc="-5" dirty="0">
                <a:latin typeface="Times New Roman"/>
                <a:cs typeface="Times New Roman"/>
              </a:rPr>
              <a:t>for </a:t>
            </a:r>
            <a:r>
              <a:rPr sz="1300" spc="-10" dirty="0">
                <a:latin typeface="Times New Roman"/>
                <a:cs typeface="Times New Roman"/>
              </a:rPr>
              <a:t>having</a:t>
            </a:r>
            <a:r>
              <a:rPr sz="1300" spc="-5" dirty="0">
                <a:latin typeface="Times New Roman"/>
                <a:cs typeface="Times New Roman"/>
              </a:rPr>
              <a:t> </a:t>
            </a:r>
            <a:r>
              <a:rPr sz="1300" spc="-10" dirty="0">
                <a:latin typeface="Times New Roman"/>
                <a:cs typeface="Times New Roman"/>
              </a:rPr>
              <a:t>pr</a:t>
            </a:r>
            <a:r>
              <a:rPr sz="1300" dirty="0">
                <a:latin typeface="Times New Roman"/>
                <a:cs typeface="Times New Roman"/>
              </a:rPr>
              <a:t>o</a:t>
            </a:r>
            <a:r>
              <a:rPr sz="1300" spc="-10" dirty="0">
                <a:latin typeface="Times New Roman"/>
                <a:cs typeface="Times New Roman"/>
              </a:rPr>
              <a:t>vided</a:t>
            </a:r>
            <a:r>
              <a:rPr sz="1300" spc="-5" dirty="0">
                <a:latin typeface="Times New Roman"/>
                <a:cs typeface="Times New Roman"/>
              </a:rPr>
              <a:t> for</a:t>
            </a:r>
            <a:r>
              <a:rPr sz="1300" spc="10" dirty="0">
                <a:latin typeface="Times New Roman"/>
                <a:cs typeface="Times New Roman"/>
              </a:rPr>
              <a:t> </a:t>
            </a:r>
            <a:r>
              <a:rPr sz="1300" spc="-10" dirty="0">
                <a:latin typeface="Times New Roman"/>
                <a:cs typeface="Times New Roman"/>
              </a:rPr>
              <a:t>the</a:t>
            </a:r>
            <a:r>
              <a:rPr sz="1300" spc="5" dirty="0">
                <a:latin typeface="Times New Roman"/>
                <a:cs typeface="Times New Roman"/>
              </a:rPr>
              <a:t> </a:t>
            </a:r>
            <a:r>
              <a:rPr sz="1300" spc="-5" dirty="0">
                <a:latin typeface="Times New Roman"/>
                <a:cs typeface="Times New Roman"/>
              </a:rPr>
              <a:t>facilities</a:t>
            </a:r>
            <a:r>
              <a:rPr sz="1300" dirty="0">
                <a:latin typeface="Times New Roman"/>
                <a:cs typeface="Times New Roman"/>
              </a:rPr>
              <a:t> d</a:t>
            </a:r>
            <a:r>
              <a:rPr sz="1300" spc="-10" dirty="0">
                <a:latin typeface="Times New Roman"/>
                <a:cs typeface="Times New Roman"/>
              </a:rPr>
              <a:t>uring</a:t>
            </a:r>
            <a:r>
              <a:rPr sz="1300" spc="-5" dirty="0">
                <a:latin typeface="Times New Roman"/>
                <a:cs typeface="Times New Roman"/>
              </a:rPr>
              <a:t> </a:t>
            </a:r>
            <a:r>
              <a:rPr sz="1300" spc="-10" dirty="0">
                <a:latin typeface="Times New Roman"/>
                <a:cs typeface="Times New Roman"/>
              </a:rPr>
              <a:t>the</a:t>
            </a:r>
            <a:r>
              <a:rPr sz="1300" spc="10" dirty="0">
                <a:latin typeface="Times New Roman"/>
                <a:cs typeface="Times New Roman"/>
              </a:rPr>
              <a:t> </a:t>
            </a:r>
            <a:r>
              <a:rPr sz="1300" spc="-10" dirty="0">
                <a:latin typeface="Times New Roman"/>
                <a:cs typeface="Times New Roman"/>
              </a:rPr>
              <a:t>c</a:t>
            </a:r>
            <a:r>
              <a:rPr sz="1300" dirty="0">
                <a:latin typeface="Times New Roman"/>
                <a:cs typeface="Times New Roman"/>
              </a:rPr>
              <a:t>o</a:t>
            </a:r>
            <a:r>
              <a:rPr sz="1300" spc="-10" dirty="0">
                <a:latin typeface="Times New Roman"/>
                <a:cs typeface="Times New Roman"/>
              </a:rPr>
              <a:t>urse</a:t>
            </a:r>
            <a:r>
              <a:rPr sz="1300" spc="-5" dirty="0">
                <a:latin typeface="Times New Roman"/>
                <a:cs typeface="Times New Roman"/>
              </a:rPr>
              <a:t> </a:t>
            </a:r>
            <a:r>
              <a:rPr sz="1300" spc="-10" dirty="0">
                <a:latin typeface="Times New Roman"/>
                <a:cs typeface="Times New Roman"/>
              </a:rPr>
              <a:t>of</a:t>
            </a:r>
            <a:r>
              <a:rPr sz="1300" spc="-5" dirty="0">
                <a:latin typeface="Times New Roman"/>
                <a:cs typeface="Times New Roman"/>
              </a:rPr>
              <a:t> </a:t>
            </a:r>
            <a:r>
              <a:rPr sz="1300" spc="-10" dirty="0">
                <a:latin typeface="Times New Roman"/>
                <a:cs typeface="Times New Roman"/>
              </a:rPr>
              <a:t>my</a:t>
            </a:r>
            <a:r>
              <a:rPr sz="1300" spc="10" dirty="0">
                <a:latin typeface="Times New Roman"/>
                <a:cs typeface="Times New Roman"/>
              </a:rPr>
              <a:t> </a:t>
            </a:r>
            <a:r>
              <a:rPr sz="1300" spc="-15" dirty="0">
                <a:latin typeface="Times New Roman"/>
                <a:cs typeface="Times New Roman"/>
              </a:rPr>
              <a:t>stud</a:t>
            </a:r>
            <a:r>
              <a:rPr sz="1300" spc="-10" dirty="0">
                <a:latin typeface="Times New Roman"/>
                <a:cs typeface="Times New Roman"/>
              </a:rPr>
              <a:t>y</a:t>
            </a:r>
            <a:r>
              <a:rPr sz="1300" dirty="0">
                <a:latin typeface="Times New Roman"/>
                <a:cs typeface="Times New Roman"/>
              </a:rPr>
              <a:t> i</a:t>
            </a:r>
            <a:r>
              <a:rPr sz="1300" spc="-10" dirty="0">
                <a:latin typeface="Times New Roman"/>
                <a:cs typeface="Times New Roman"/>
              </a:rPr>
              <a:t>n</a:t>
            </a:r>
            <a:r>
              <a:rPr sz="1300" spc="-5" dirty="0">
                <a:latin typeface="Times New Roman"/>
                <a:cs typeface="Times New Roman"/>
              </a:rPr>
              <a:t> </a:t>
            </a:r>
            <a:r>
              <a:rPr sz="1300" spc="-10" dirty="0">
                <a:latin typeface="Times New Roman"/>
                <a:cs typeface="Times New Roman"/>
              </a:rPr>
              <a:t>co</a:t>
            </a:r>
            <a:r>
              <a:rPr sz="1300" dirty="0">
                <a:latin typeface="Times New Roman"/>
                <a:cs typeface="Times New Roman"/>
              </a:rPr>
              <a:t>l</a:t>
            </a:r>
            <a:r>
              <a:rPr sz="1300" spc="-5" dirty="0">
                <a:latin typeface="Times New Roman"/>
                <a:cs typeface="Times New Roman"/>
              </a:rPr>
              <a:t>lege.</a:t>
            </a:r>
            <a:endParaRPr sz="1300" dirty="0">
              <a:latin typeface="Times New Roman"/>
              <a:cs typeface="Times New Roman"/>
            </a:endParaRPr>
          </a:p>
          <a:p>
            <a:pPr>
              <a:spcBef>
                <a:spcPts val="2"/>
              </a:spcBef>
            </a:pPr>
            <a:endParaRPr sz="1650" dirty="0">
              <a:latin typeface="Times New Roman"/>
              <a:cs typeface="Times New Roman"/>
            </a:endParaRPr>
          </a:p>
          <a:p>
            <a:pPr marL="12700" marR="13970" indent="456565" algn="just">
              <a:lnSpc>
                <a:spcPct val="143800"/>
              </a:lnSpc>
            </a:pPr>
            <a:r>
              <a:rPr sz="1300" spc="-5" dirty="0">
                <a:latin typeface="Times New Roman"/>
                <a:cs typeface="Times New Roman"/>
              </a:rPr>
              <a:t>I </a:t>
            </a:r>
            <a:r>
              <a:rPr sz="1300" spc="-160" dirty="0">
                <a:latin typeface="Times New Roman"/>
                <a:cs typeface="Times New Roman"/>
              </a:rPr>
              <a:t> </a:t>
            </a:r>
            <a:r>
              <a:rPr sz="1300" spc="-15" dirty="0">
                <a:latin typeface="Times New Roman"/>
                <a:cs typeface="Times New Roman"/>
              </a:rPr>
              <a:t>wou</a:t>
            </a:r>
            <a:r>
              <a:rPr sz="1300" dirty="0">
                <a:latin typeface="Times New Roman"/>
                <a:cs typeface="Times New Roman"/>
              </a:rPr>
              <a:t>l</a:t>
            </a:r>
            <a:r>
              <a:rPr sz="1300" spc="-10" dirty="0">
                <a:latin typeface="Times New Roman"/>
                <a:cs typeface="Times New Roman"/>
              </a:rPr>
              <a:t>d</a:t>
            </a:r>
            <a:r>
              <a:rPr sz="1300" dirty="0">
                <a:latin typeface="Times New Roman"/>
                <a:cs typeface="Times New Roman"/>
              </a:rPr>
              <a:t> </a:t>
            </a:r>
            <a:r>
              <a:rPr sz="1300" spc="-160" dirty="0">
                <a:latin typeface="Times New Roman"/>
                <a:cs typeface="Times New Roman"/>
              </a:rPr>
              <a:t> </a:t>
            </a:r>
            <a:r>
              <a:rPr sz="1300" spc="-5" dirty="0">
                <a:latin typeface="Times New Roman"/>
                <a:cs typeface="Times New Roman"/>
              </a:rPr>
              <a:t>li</a:t>
            </a:r>
            <a:r>
              <a:rPr sz="1300" dirty="0">
                <a:latin typeface="Times New Roman"/>
                <a:cs typeface="Times New Roman"/>
              </a:rPr>
              <a:t>k</a:t>
            </a:r>
            <a:r>
              <a:rPr sz="1300" spc="-10" dirty="0">
                <a:latin typeface="Times New Roman"/>
                <a:cs typeface="Times New Roman"/>
              </a:rPr>
              <a:t>e</a:t>
            </a:r>
            <a:r>
              <a:rPr sz="1300" dirty="0">
                <a:latin typeface="Times New Roman"/>
                <a:cs typeface="Times New Roman"/>
              </a:rPr>
              <a:t> </a:t>
            </a:r>
            <a:r>
              <a:rPr sz="1300" spc="-160" dirty="0">
                <a:latin typeface="Times New Roman"/>
                <a:cs typeface="Times New Roman"/>
              </a:rPr>
              <a:t> </a:t>
            </a:r>
            <a:r>
              <a:rPr sz="1300" spc="-5" dirty="0">
                <a:latin typeface="Times New Roman"/>
                <a:cs typeface="Times New Roman"/>
              </a:rPr>
              <a:t>to</a:t>
            </a:r>
            <a:r>
              <a:rPr sz="1300" dirty="0">
                <a:latin typeface="Times New Roman"/>
                <a:cs typeface="Times New Roman"/>
              </a:rPr>
              <a:t> </a:t>
            </a:r>
            <a:r>
              <a:rPr sz="1300" spc="-150" dirty="0">
                <a:latin typeface="Times New Roman"/>
                <a:cs typeface="Times New Roman"/>
              </a:rPr>
              <a:t> </a:t>
            </a:r>
            <a:r>
              <a:rPr sz="1300" spc="-10" dirty="0">
                <a:latin typeface="Times New Roman"/>
                <a:cs typeface="Times New Roman"/>
              </a:rPr>
              <a:t>exp</a:t>
            </a:r>
            <a:r>
              <a:rPr sz="1300" dirty="0">
                <a:latin typeface="Times New Roman"/>
                <a:cs typeface="Times New Roman"/>
              </a:rPr>
              <a:t>r</a:t>
            </a:r>
            <a:r>
              <a:rPr sz="1300" spc="-10" dirty="0">
                <a:latin typeface="Times New Roman"/>
                <a:cs typeface="Times New Roman"/>
              </a:rPr>
              <a:t>e</a:t>
            </a:r>
            <a:r>
              <a:rPr sz="1300" dirty="0">
                <a:latin typeface="Times New Roman"/>
                <a:cs typeface="Times New Roman"/>
              </a:rPr>
              <a:t>s</a:t>
            </a:r>
            <a:r>
              <a:rPr sz="1300" spc="-5" dirty="0">
                <a:latin typeface="Times New Roman"/>
                <a:cs typeface="Times New Roman"/>
              </a:rPr>
              <a:t>s</a:t>
            </a:r>
            <a:r>
              <a:rPr sz="1300" dirty="0">
                <a:latin typeface="Times New Roman"/>
                <a:cs typeface="Times New Roman"/>
              </a:rPr>
              <a:t> </a:t>
            </a:r>
            <a:r>
              <a:rPr sz="1300" spc="-160" dirty="0">
                <a:latin typeface="Times New Roman"/>
                <a:cs typeface="Times New Roman"/>
              </a:rPr>
              <a:t> </a:t>
            </a:r>
            <a:r>
              <a:rPr sz="1300" spc="-10" dirty="0">
                <a:latin typeface="Times New Roman"/>
                <a:cs typeface="Times New Roman"/>
              </a:rPr>
              <a:t>my</a:t>
            </a:r>
            <a:r>
              <a:rPr sz="1300" dirty="0">
                <a:latin typeface="Times New Roman"/>
                <a:cs typeface="Times New Roman"/>
              </a:rPr>
              <a:t> </a:t>
            </a:r>
            <a:r>
              <a:rPr sz="1300" spc="-150" dirty="0">
                <a:latin typeface="Times New Roman"/>
                <a:cs typeface="Times New Roman"/>
              </a:rPr>
              <a:t> </a:t>
            </a:r>
            <a:r>
              <a:rPr sz="1300" spc="-15" dirty="0">
                <a:latin typeface="Times New Roman"/>
                <a:cs typeface="Times New Roman"/>
              </a:rPr>
              <a:t>since</a:t>
            </a:r>
            <a:r>
              <a:rPr sz="1300" dirty="0">
                <a:latin typeface="Times New Roman"/>
                <a:cs typeface="Times New Roman"/>
              </a:rPr>
              <a:t>r</a:t>
            </a:r>
            <a:r>
              <a:rPr sz="1300" spc="-10" dirty="0">
                <a:latin typeface="Times New Roman"/>
                <a:cs typeface="Times New Roman"/>
              </a:rPr>
              <a:t>e</a:t>
            </a:r>
            <a:r>
              <a:rPr sz="1300" dirty="0">
                <a:latin typeface="Times New Roman"/>
                <a:cs typeface="Times New Roman"/>
              </a:rPr>
              <a:t> </a:t>
            </a:r>
            <a:r>
              <a:rPr sz="1300" spc="-160" dirty="0">
                <a:latin typeface="Times New Roman"/>
                <a:cs typeface="Times New Roman"/>
              </a:rPr>
              <a:t> </a:t>
            </a:r>
            <a:r>
              <a:rPr sz="1300" spc="-5" dirty="0">
                <a:latin typeface="Times New Roman"/>
                <a:cs typeface="Times New Roman"/>
              </a:rPr>
              <a:t>th</a:t>
            </a:r>
            <a:r>
              <a:rPr sz="1300" dirty="0">
                <a:latin typeface="Times New Roman"/>
                <a:cs typeface="Times New Roman"/>
              </a:rPr>
              <a:t>a</a:t>
            </a:r>
            <a:r>
              <a:rPr sz="1300" spc="-10" dirty="0">
                <a:latin typeface="Times New Roman"/>
                <a:cs typeface="Times New Roman"/>
              </a:rPr>
              <a:t>nks</a:t>
            </a:r>
            <a:r>
              <a:rPr sz="1300" dirty="0">
                <a:latin typeface="Times New Roman"/>
                <a:cs typeface="Times New Roman"/>
              </a:rPr>
              <a:t> </a:t>
            </a:r>
            <a:r>
              <a:rPr sz="1300" spc="-150" dirty="0">
                <a:latin typeface="Times New Roman"/>
                <a:cs typeface="Times New Roman"/>
              </a:rPr>
              <a:t> </a:t>
            </a:r>
            <a:r>
              <a:rPr sz="1300" spc="-5" dirty="0">
                <a:latin typeface="Times New Roman"/>
                <a:cs typeface="Times New Roman"/>
              </a:rPr>
              <a:t>to</a:t>
            </a:r>
            <a:r>
              <a:rPr sz="1300" dirty="0">
                <a:latin typeface="Times New Roman"/>
                <a:cs typeface="Times New Roman"/>
              </a:rPr>
              <a:t> </a:t>
            </a:r>
            <a:r>
              <a:rPr sz="1300" spc="-150" dirty="0">
                <a:latin typeface="Times New Roman"/>
                <a:cs typeface="Times New Roman"/>
              </a:rPr>
              <a:t> </a:t>
            </a:r>
            <a:r>
              <a:rPr sz="1300" spc="-10" dirty="0">
                <a:latin typeface="Times New Roman"/>
                <a:cs typeface="Times New Roman"/>
              </a:rPr>
              <a:t>my</a:t>
            </a:r>
            <a:r>
              <a:rPr sz="1300" dirty="0">
                <a:latin typeface="Times New Roman"/>
                <a:cs typeface="Times New Roman"/>
              </a:rPr>
              <a:t> </a:t>
            </a:r>
            <a:r>
              <a:rPr sz="1300" spc="-150" dirty="0">
                <a:latin typeface="Times New Roman"/>
                <a:cs typeface="Times New Roman"/>
              </a:rPr>
              <a:t> </a:t>
            </a:r>
            <a:r>
              <a:rPr sz="1300" spc="-10" dirty="0">
                <a:latin typeface="Times New Roman"/>
                <a:cs typeface="Times New Roman"/>
              </a:rPr>
              <a:t>belov</a:t>
            </a:r>
            <a:r>
              <a:rPr sz="1300" dirty="0">
                <a:latin typeface="Times New Roman"/>
                <a:cs typeface="Times New Roman"/>
              </a:rPr>
              <a:t>e</a:t>
            </a:r>
            <a:r>
              <a:rPr sz="1300" spc="-10" dirty="0">
                <a:latin typeface="Times New Roman"/>
                <a:cs typeface="Times New Roman"/>
              </a:rPr>
              <a:t>d</a:t>
            </a:r>
            <a:r>
              <a:rPr sz="1300" dirty="0">
                <a:latin typeface="Times New Roman"/>
                <a:cs typeface="Times New Roman"/>
              </a:rPr>
              <a:t> </a:t>
            </a:r>
            <a:r>
              <a:rPr sz="1300" spc="-160" dirty="0">
                <a:latin typeface="Times New Roman"/>
                <a:cs typeface="Times New Roman"/>
              </a:rPr>
              <a:t> </a:t>
            </a:r>
            <a:r>
              <a:rPr sz="1300" spc="-10" dirty="0">
                <a:latin typeface="Times New Roman"/>
                <a:cs typeface="Times New Roman"/>
              </a:rPr>
              <a:t>E</a:t>
            </a:r>
            <a:r>
              <a:rPr sz="1300" dirty="0">
                <a:latin typeface="Times New Roman"/>
                <a:cs typeface="Times New Roman"/>
              </a:rPr>
              <a:t>x</a:t>
            </a:r>
            <a:r>
              <a:rPr sz="1300" spc="-5" dirty="0">
                <a:latin typeface="Times New Roman"/>
                <a:cs typeface="Times New Roman"/>
              </a:rPr>
              <a:t>ecuti</a:t>
            </a:r>
            <a:r>
              <a:rPr sz="1300" dirty="0">
                <a:latin typeface="Times New Roman"/>
                <a:cs typeface="Times New Roman"/>
              </a:rPr>
              <a:t>v</a:t>
            </a:r>
            <a:r>
              <a:rPr sz="1300" spc="-10" dirty="0">
                <a:latin typeface="Times New Roman"/>
                <a:cs typeface="Times New Roman"/>
              </a:rPr>
              <a:t>e</a:t>
            </a:r>
            <a:r>
              <a:rPr sz="1300" dirty="0">
                <a:latin typeface="Times New Roman"/>
                <a:cs typeface="Times New Roman"/>
              </a:rPr>
              <a:t> </a:t>
            </a:r>
            <a:r>
              <a:rPr sz="1300" spc="-160" dirty="0">
                <a:latin typeface="Times New Roman"/>
                <a:cs typeface="Times New Roman"/>
              </a:rPr>
              <a:t> </a:t>
            </a:r>
            <a:r>
              <a:rPr sz="1300" spc="-15" dirty="0">
                <a:latin typeface="Times New Roman"/>
                <a:cs typeface="Times New Roman"/>
              </a:rPr>
              <a:t>Direc</a:t>
            </a:r>
            <a:r>
              <a:rPr sz="1300" dirty="0">
                <a:latin typeface="Times New Roman"/>
                <a:cs typeface="Times New Roman"/>
              </a:rPr>
              <a:t>t</a:t>
            </a:r>
            <a:r>
              <a:rPr sz="1300" spc="-10" dirty="0">
                <a:latin typeface="Times New Roman"/>
                <a:cs typeface="Times New Roman"/>
              </a:rPr>
              <a:t>or</a:t>
            </a:r>
            <a:r>
              <a:rPr sz="1300" spc="-5" dirty="0">
                <a:latin typeface="Times New Roman"/>
                <a:cs typeface="Times New Roman"/>
              </a:rPr>
              <a:t> </a:t>
            </a:r>
            <a:r>
              <a:rPr sz="1300" b="1" spc="-15" dirty="0">
                <a:latin typeface="Times New Roman"/>
                <a:cs typeface="Times New Roman"/>
              </a:rPr>
              <a:t>Dr.</a:t>
            </a:r>
            <a:r>
              <a:rPr sz="1300" b="1" dirty="0">
                <a:latin typeface="Times New Roman"/>
                <a:cs typeface="Times New Roman"/>
              </a:rPr>
              <a:t> </a:t>
            </a:r>
            <a:r>
              <a:rPr sz="1300" b="1" spc="70" dirty="0">
                <a:latin typeface="Times New Roman"/>
                <a:cs typeface="Times New Roman"/>
              </a:rPr>
              <a:t> </a:t>
            </a:r>
            <a:r>
              <a:rPr sz="1300" b="1" spc="-5" dirty="0">
                <a:latin typeface="Times New Roman"/>
                <a:cs typeface="Times New Roman"/>
              </a:rPr>
              <a:t>K</a:t>
            </a:r>
            <a:r>
              <a:rPr sz="1300" b="1" spc="-15" dirty="0">
                <a:latin typeface="Times New Roman"/>
                <a:cs typeface="Times New Roman"/>
              </a:rPr>
              <a:t>UPPU</a:t>
            </a:r>
            <a:r>
              <a:rPr sz="1300" b="1" dirty="0">
                <a:latin typeface="Times New Roman"/>
                <a:cs typeface="Times New Roman"/>
              </a:rPr>
              <a:t>S</a:t>
            </a:r>
            <a:r>
              <a:rPr sz="1300" b="1" spc="-20" dirty="0">
                <a:latin typeface="Times New Roman"/>
                <a:cs typeface="Times New Roman"/>
              </a:rPr>
              <a:t>AMY</a:t>
            </a:r>
            <a:r>
              <a:rPr sz="1300" b="1" spc="-5" dirty="0">
                <a:latin typeface="Times New Roman"/>
                <a:cs typeface="Times New Roman"/>
              </a:rPr>
              <a:t>,</a:t>
            </a:r>
            <a:r>
              <a:rPr sz="1300" b="1" dirty="0">
                <a:latin typeface="Times New Roman"/>
                <a:cs typeface="Times New Roman"/>
              </a:rPr>
              <a:t> </a:t>
            </a:r>
            <a:r>
              <a:rPr sz="1300" b="1" spc="80" dirty="0">
                <a:latin typeface="Times New Roman"/>
                <a:cs typeface="Times New Roman"/>
              </a:rPr>
              <a:t> </a:t>
            </a:r>
            <a:r>
              <a:rPr sz="1300" b="1" spc="-10" dirty="0">
                <a:latin typeface="Times New Roman"/>
                <a:cs typeface="Times New Roman"/>
              </a:rPr>
              <a:t>MBA,</a:t>
            </a:r>
            <a:r>
              <a:rPr sz="1300" b="1" dirty="0">
                <a:latin typeface="Times New Roman"/>
                <a:cs typeface="Times New Roman"/>
              </a:rPr>
              <a:t> </a:t>
            </a:r>
            <a:r>
              <a:rPr sz="1300" b="1" spc="75" dirty="0">
                <a:latin typeface="Times New Roman"/>
                <a:cs typeface="Times New Roman"/>
              </a:rPr>
              <a:t> </a:t>
            </a:r>
            <a:r>
              <a:rPr sz="1300" b="1" spc="-10" dirty="0">
                <a:latin typeface="Times New Roman"/>
                <a:cs typeface="Times New Roman"/>
              </a:rPr>
              <a:t>Ph.D.,</a:t>
            </a:r>
            <a:r>
              <a:rPr sz="1300" b="1" dirty="0">
                <a:latin typeface="Times New Roman"/>
                <a:cs typeface="Times New Roman"/>
              </a:rPr>
              <a:t> </a:t>
            </a:r>
            <a:r>
              <a:rPr sz="1300" b="1" spc="90" dirty="0">
                <a:latin typeface="Times New Roman"/>
                <a:cs typeface="Times New Roman"/>
              </a:rPr>
              <a:t> </a:t>
            </a:r>
            <a:r>
              <a:rPr sz="1300" spc="-5" dirty="0">
                <a:latin typeface="Times New Roman"/>
                <a:cs typeface="Times New Roman"/>
              </a:rPr>
              <a:t>for</a:t>
            </a:r>
            <a:r>
              <a:rPr sz="1300" dirty="0">
                <a:latin typeface="Times New Roman"/>
                <a:cs typeface="Times New Roman"/>
              </a:rPr>
              <a:t> </a:t>
            </a:r>
            <a:r>
              <a:rPr sz="1300" spc="65" dirty="0">
                <a:latin typeface="Times New Roman"/>
                <a:cs typeface="Times New Roman"/>
              </a:rPr>
              <a:t> </a:t>
            </a:r>
            <a:r>
              <a:rPr sz="1300" spc="-5" dirty="0">
                <a:latin typeface="Times New Roman"/>
                <a:cs typeface="Times New Roman"/>
              </a:rPr>
              <a:t>f</a:t>
            </a:r>
            <a:r>
              <a:rPr sz="1300" dirty="0">
                <a:latin typeface="Times New Roman"/>
                <a:cs typeface="Times New Roman"/>
              </a:rPr>
              <a:t>o</a:t>
            </a:r>
            <a:r>
              <a:rPr sz="1300" spc="-10" dirty="0">
                <a:latin typeface="Times New Roman"/>
                <a:cs typeface="Times New Roman"/>
              </a:rPr>
              <a:t>rwarding</a:t>
            </a:r>
            <a:r>
              <a:rPr sz="1300" dirty="0">
                <a:latin typeface="Times New Roman"/>
                <a:cs typeface="Times New Roman"/>
              </a:rPr>
              <a:t> </a:t>
            </a:r>
            <a:r>
              <a:rPr sz="1300" spc="70" dirty="0">
                <a:latin typeface="Times New Roman"/>
                <a:cs typeface="Times New Roman"/>
              </a:rPr>
              <a:t> </a:t>
            </a:r>
            <a:r>
              <a:rPr sz="1300" dirty="0">
                <a:latin typeface="Times New Roman"/>
                <a:cs typeface="Times New Roman"/>
              </a:rPr>
              <a:t>t</a:t>
            </a:r>
            <a:r>
              <a:rPr sz="1300" spc="-10" dirty="0">
                <a:latin typeface="Times New Roman"/>
                <a:cs typeface="Times New Roman"/>
              </a:rPr>
              <a:t>o</a:t>
            </a:r>
            <a:r>
              <a:rPr sz="1300" dirty="0">
                <a:latin typeface="Times New Roman"/>
                <a:cs typeface="Times New Roman"/>
              </a:rPr>
              <a:t> </a:t>
            </a:r>
            <a:r>
              <a:rPr sz="1300" spc="65" dirty="0">
                <a:latin typeface="Times New Roman"/>
                <a:cs typeface="Times New Roman"/>
              </a:rPr>
              <a:t> </a:t>
            </a:r>
            <a:r>
              <a:rPr sz="1300" spc="-10" dirty="0">
                <a:latin typeface="Times New Roman"/>
                <a:cs typeface="Times New Roman"/>
              </a:rPr>
              <a:t>my</a:t>
            </a:r>
            <a:r>
              <a:rPr sz="1300" dirty="0">
                <a:latin typeface="Times New Roman"/>
                <a:cs typeface="Times New Roman"/>
              </a:rPr>
              <a:t> </a:t>
            </a:r>
            <a:r>
              <a:rPr sz="1300" spc="75" dirty="0">
                <a:latin typeface="Times New Roman"/>
                <a:cs typeface="Times New Roman"/>
              </a:rPr>
              <a:t> </a:t>
            </a:r>
            <a:r>
              <a:rPr sz="1300" spc="-10" dirty="0">
                <a:latin typeface="Times New Roman"/>
                <a:cs typeface="Times New Roman"/>
              </a:rPr>
              <a:t>proj</a:t>
            </a:r>
            <a:r>
              <a:rPr sz="1300" dirty="0">
                <a:latin typeface="Times New Roman"/>
                <a:cs typeface="Times New Roman"/>
              </a:rPr>
              <a:t>e</a:t>
            </a:r>
            <a:r>
              <a:rPr sz="1300" spc="-5" dirty="0">
                <a:latin typeface="Times New Roman"/>
                <a:cs typeface="Times New Roman"/>
              </a:rPr>
              <a:t>ct</a:t>
            </a:r>
            <a:r>
              <a:rPr sz="1300" dirty="0">
                <a:latin typeface="Times New Roman"/>
                <a:cs typeface="Times New Roman"/>
              </a:rPr>
              <a:t> </a:t>
            </a:r>
            <a:r>
              <a:rPr sz="1300" spc="65" dirty="0">
                <a:latin typeface="Times New Roman"/>
                <a:cs typeface="Times New Roman"/>
              </a:rPr>
              <a:t> </a:t>
            </a:r>
            <a:r>
              <a:rPr sz="1300" spc="-10" dirty="0">
                <a:latin typeface="Times New Roman"/>
                <a:cs typeface="Times New Roman"/>
              </a:rPr>
              <a:t>and</a:t>
            </a:r>
            <a:r>
              <a:rPr sz="1300" dirty="0">
                <a:latin typeface="Times New Roman"/>
                <a:cs typeface="Times New Roman"/>
              </a:rPr>
              <a:t> </a:t>
            </a:r>
            <a:r>
              <a:rPr sz="1300" spc="65" dirty="0">
                <a:latin typeface="Times New Roman"/>
                <a:cs typeface="Times New Roman"/>
              </a:rPr>
              <a:t> </a:t>
            </a:r>
            <a:r>
              <a:rPr sz="1300" spc="-10" dirty="0">
                <a:latin typeface="Times New Roman"/>
                <a:cs typeface="Times New Roman"/>
              </a:rPr>
              <a:t>of</a:t>
            </a:r>
            <a:r>
              <a:rPr sz="1300" dirty="0">
                <a:latin typeface="Times New Roman"/>
                <a:cs typeface="Times New Roman"/>
              </a:rPr>
              <a:t>f</a:t>
            </a:r>
            <a:r>
              <a:rPr sz="1300" spc="-5" dirty="0">
                <a:latin typeface="Times New Roman"/>
                <a:cs typeface="Times New Roman"/>
              </a:rPr>
              <a:t>eri</a:t>
            </a:r>
            <a:r>
              <a:rPr sz="1300" dirty="0">
                <a:latin typeface="Times New Roman"/>
                <a:cs typeface="Times New Roman"/>
              </a:rPr>
              <a:t>n</a:t>
            </a:r>
            <a:r>
              <a:rPr sz="1300" spc="-10" dirty="0">
                <a:latin typeface="Times New Roman"/>
                <a:cs typeface="Times New Roman"/>
              </a:rPr>
              <a:t>g</a:t>
            </a:r>
            <a:r>
              <a:rPr sz="1300" spc="-5" dirty="0">
                <a:latin typeface="Times New Roman"/>
                <a:cs typeface="Times New Roman"/>
              </a:rPr>
              <a:t> </a:t>
            </a:r>
            <a:r>
              <a:rPr sz="1300" spc="-10" dirty="0">
                <a:latin typeface="Times New Roman"/>
                <a:cs typeface="Times New Roman"/>
              </a:rPr>
              <a:t>adequate</a:t>
            </a:r>
            <a:r>
              <a:rPr sz="1300" spc="-5" dirty="0">
                <a:latin typeface="Times New Roman"/>
                <a:cs typeface="Times New Roman"/>
              </a:rPr>
              <a:t> </a:t>
            </a:r>
            <a:r>
              <a:rPr sz="1300" spc="-10" dirty="0">
                <a:latin typeface="Times New Roman"/>
                <a:cs typeface="Times New Roman"/>
              </a:rPr>
              <a:t>d</a:t>
            </a:r>
            <a:r>
              <a:rPr sz="1300" spc="-15" dirty="0">
                <a:latin typeface="Times New Roman"/>
                <a:cs typeface="Times New Roman"/>
              </a:rPr>
              <a:t>u</a:t>
            </a:r>
            <a:r>
              <a:rPr sz="1300" dirty="0">
                <a:latin typeface="Times New Roman"/>
                <a:cs typeface="Times New Roman"/>
              </a:rPr>
              <a:t>r</a:t>
            </a:r>
            <a:r>
              <a:rPr sz="1300" spc="-10" dirty="0">
                <a:latin typeface="Times New Roman"/>
                <a:cs typeface="Times New Roman"/>
              </a:rPr>
              <a:t>ation</a:t>
            </a:r>
            <a:r>
              <a:rPr sz="1300" spc="-5" dirty="0">
                <a:latin typeface="Times New Roman"/>
                <a:cs typeface="Times New Roman"/>
              </a:rPr>
              <a:t> </a:t>
            </a:r>
            <a:r>
              <a:rPr sz="1300" spc="-10" dirty="0">
                <a:latin typeface="Times New Roman"/>
                <a:cs typeface="Times New Roman"/>
              </a:rPr>
              <a:t>in</a:t>
            </a:r>
            <a:r>
              <a:rPr sz="1300" spc="10" dirty="0">
                <a:latin typeface="Times New Roman"/>
                <a:cs typeface="Times New Roman"/>
              </a:rPr>
              <a:t> </a:t>
            </a:r>
            <a:r>
              <a:rPr sz="1300" spc="-10" dirty="0">
                <a:latin typeface="Times New Roman"/>
                <a:cs typeface="Times New Roman"/>
              </a:rPr>
              <a:t>c</a:t>
            </a:r>
            <a:r>
              <a:rPr sz="1300" spc="-5" dirty="0">
                <a:latin typeface="Times New Roman"/>
                <a:cs typeface="Times New Roman"/>
              </a:rPr>
              <a:t>o</a:t>
            </a:r>
            <a:r>
              <a:rPr sz="1300" spc="-10" dirty="0">
                <a:latin typeface="Times New Roman"/>
                <a:cs typeface="Times New Roman"/>
              </a:rPr>
              <a:t>mpleting</a:t>
            </a:r>
            <a:r>
              <a:rPr sz="1300" spc="5" dirty="0">
                <a:latin typeface="Times New Roman"/>
                <a:cs typeface="Times New Roman"/>
              </a:rPr>
              <a:t> </a:t>
            </a:r>
            <a:r>
              <a:rPr sz="1300" spc="-10" dirty="0">
                <a:latin typeface="Times New Roman"/>
                <a:cs typeface="Times New Roman"/>
              </a:rPr>
              <a:t>my</a:t>
            </a:r>
            <a:r>
              <a:rPr sz="1300" dirty="0">
                <a:latin typeface="Times New Roman"/>
                <a:cs typeface="Times New Roman"/>
              </a:rPr>
              <a:t> </a:t>
            </a:r>
            <a:r>
              <a:rPr sz="1300" spc="-10" dirty="0">
                <a:latin typeface="Times New Roman"/>
                <a:cs typeface="Times New Roman"/>
              </a:rPr>
              <a:t>proje</a:t>
            </a:r>
            <a:r>
              <a:rPr sz="1300" dirty="0">
                <a:latin typeface="Times New Roman"/>
                <a:cs typeface="Times New Roman"/>
              </a:rPr>
              <a:t>c</a:t>
            </a:r>
            <a:r>
              <a:rPr sz="1300" spc="-5" dirty="0">
                <a:latin typeface="Times New Roman"/>
                <a:cs typeface="Times New Roman"/>
              </a:rPr>
              <a:t>t.</a:t>
            </a:r>
            <a:endParaRPr sz="1300" dirty="0">
              <a:latin typeface="Times New Roman"/>
              <a:cs typeface="Times New Roman"/>
            </a:endParaRPr>
          </a:p>
          <a:p>
            <a:pPr>
              <a:spcBef>
                <a:spcPts val="22"/>
              </a:spcBef>
            </a:pPr>
            <a:endParaRPr sz="1650" dirty="0">
              <a:latin typeface="Times New Roman"/>
              <a:cs typeface="Times New Roman"/>
            </a:endParaRPr>
          </a:p>
          <a:p>
            <a:pPr marL="12700" marR="12700" indent="456565" algn="just">
              <a:lnSpc>
                <a:spcPct val="142300"/>
              </a:lnSpc>
            </a:pPr>
            <a:r>
              <a:rPr sz="1300" spc="-5" dirty="0">
                <a:latin typeface="Times New Roman"/>
                <a:cs typeface="Times New Roman"/>
              </a:rPr>
              <a:t>I</a:t>
            </a:r>
            <a:r>
              <a:rPr sz="1300" spc="105" dirty="0">
                <a:latin typeface="Times New Roman"/>
                <a:cs typeface="Times New Roman"/>
              </a:rPr>
              <a:t> </a:t>
            </a:r>
            <a:r>
              <a:rPr sz="1300" spc="-15" dirty="0">
                <a:latin typeface="Times New Roman"/>
                <a:cs typeface="Times New Roman"/>
              </a:rPr>
              <a:t>woul</a:t>
            </a:r>
            <a:r>
              <a:rPr sz="1300" spc="-10" dirty="0">
                <a:latin typeface="Times New Roman"/>
                <a:cs typeface="Times New Roman"/>
              </a:rPr>
              <a:t>d</a:t>
            </a:r>
            <a:r>
              <a:rPr sz="1300" spc="114" dirty="0">
                <a:latin typeface="Times New Roman"/>
                <a:cs typeface="Times New Roman"/>
              </a:rPr>
              <a:t> </a:t>
            </a:r>
            <a:r>
              <a:rPr sz="1300" spc="-5" dirty="0">
                <a:latin typeface="Times New Roman"/>
                <a:cs typeface="Times New Roman"/>
              </a:rPr>
              <a:t>like</a:t>
            </a:r>
            <a:r>
              <a:rPr sz="1300" spc="114" dirty="0">
                <a:latin typeface="Times New Roman"/>
                <a:cs typeface="Times New Roman"/>
              </a:rPr>
              <a:t> </a:t>
            </a:r>
            <a:r>
              <a:rPr sz="1300" spc="-5" dirty="0">
                <a:latin typeface="Times New Roman"/>
                <a:cs typeface="Times New Roman"/>
              </a:rPr>
              <a:t>to</a:t>
            </a:r>
            <a:r>
              <a:rPr sz="1300" spc="105" dirty="0">
                <a:latin typeface="Times New Roman"/>
                <a:cs typeface="Times New Roman"/>
              </a:rPr>
              <a:t> </a:t>
            </a:r>
            <a:r>
              <a:rPr sz="1300" dirty="0">
                <a:latin typeface="Times New Roman"/>
                <a:cs typeface="Times New Roman"/>
              </a:rPr>
              <a:t>t</a:t>
            </a:r>
            <a:r>
              <a:rPr sz="1300" spc="-10" dirty="0">
                <a:latin typeface="Times New Roman"/>
                <a:cs typeface="Times New Roman"/>
              </a:rPr>
              <a:t>hank</a:t>
            </a:r>
            <a:r>
              <a:rPr sz="1300" spc="130" dirty="0">
                <a:latin typeface="Times New Roman"/>
                <a:cs typeface="Times New Roman"/>
              </a:rPr>
              <a:t> </a:t>
            </a:r>
            <a:r>
              <a:rPr sz="1300" b="1" spc="-15" dirty="0">
                <a:latin typeface="Times New Roman"/>
                <a:cs typeface="Times New Roman"/>
              </a:rPr>
              <a:t>Dr</a:t>
            </a:r>
            <a:r>
              <a:rPr sz="1300" b="1" spc="-5" dirty="0">
                <a:latin typeface="Times New Roman"/>
                <a:cs typeface="Times New Roman"/>
              </a:rPr>
              <a:t>.</a:t>
            </a:r>
            <a:r>
              <a:rPr sz="1300" b="1" spc="105" dirty="0">
                <a:latin typeface="Times New Roman"/>
                <a:cs typeface="Times New Roman"/>
              </a:rPr>
              <a:t> </a:t>
            </a:r>
            <a:r>
              <a:rPr sz="1300" b="1" spc="-15" dirty="0">
                <a:latin typeface="Times New Roman"/>
                <a:cs typeface="Times New Roman"/>
              </a:rPr>
              <a:t>N</a:t>
            </a:r>
            <a:r>
              <a:rPr sz="1300" b="1" spc="-5" dirty="0">
                <a:latin typeface="Times New Roman"/>
                <a:cs typeface="Times New Roman"/>
              </a:rPr>
              <a:t>.</a:t>
            </a:r>
            <a:r>
              <a:rPr sz="1300" b="1" spc="114" dirty="0">
                <a:latin typeface="Times New Roman"/>
                <a:cs typeface="Times New Roman"/>
              </a:rPr>
              <a:t> </a:t>
            </a:r>
            <a:r>
              <a:rPr sz="1300" b="1" spc="-15" dirty="0">
                <a:latin typeface="Times New Roman"/>
                <a:cs typeface="Times New Roman"/>
              </a:rPr>
              <a:t>VA</a:t>
            </a:r>
            <a:r>
              <a:rPr sz="1300" b="1" dirty="0">
                <a:latin typeface="Times New Roman"/>
                <a:cs typeface="Times New Roman"/>
              </a:rPr>
              <a:t>S</a:t>
            </a:r>
            <a:r>
              <a:rPr sz="1300" b="1" spc="-15" dirty="0">
                <a:latin typeface="Times New Roman"/>
                <a:cs typeface="Times New Roman"/>
              </a:rPr>
              <a:t>UDE</a:t>
            </a:r>
            <a:r>
              <a:rPr sz="1300" b="1" dirty="0">
                <a:latin typeface="Times New Roman"/>
                <a:cs typeface="Times New Roman"/>
              </a:rPr>
              <a:t>V</a:t>
            </a:r>
            <a:r>
              <a:rPr sz="1300" b="1" spc="-15" dirty="0">
                <a:latin typeface="Times New Roman"/>
                <a:cs typeface="Times New Roman"/>
              </a:rPr>
              <a:t>A</a:t>
            </a:r>
            <a:r>
              <a:rPr sz="1300" b="1" dirty="0">
                <a:latin typeface="Times New Roman"/>
                <a:cs typeface="Times New Roman"/>
              </a:rPr>
              <a:t>N</a:t>
            </a:r>
            <a:r>
              <a:rPr sz="1300" b="1" spc="-5" dirty="0">
                <a:latin typeface="Times New Roman"/>
                <a:cs typeface="Times New Roman"/>
              </a:rPr>
              <a:t>,</a:t>
            </a:r>
            <a:r>
              <a:rPr sz="1300" b="1" spc="105" dirty="0">
                <a:latin typeface="Times New Roman"/>
                <a:cs typeface="Times New Roman"/>
              </a:rPr>
              <a:t> </a:t>
            </a:r>
            <a:r>
              <a:rPr sz="1300" b="1" spc="-10" dirty="0">
                <a:latin typeface="Times New Roman"/>
                <a:cs typeface="Times New Roman"/>
              </a:rPr>
              <a:t>M.Te</a:t>
            </a:r>
            <a:r>
              <a:rPr sz="1300" b="1" dirty="0">
                <a:latin typeface="Times New Roman"/>
                <a:cs typeface="Times New Roman"/>
              </a:rPr>
              <a:t>c</a:t>
            </a:r>
            <a:r>
              <a:rPr sz="1300" b="1" spc="-15" dirty="0">
                <a:latin typeface="Times New Roman"/>
                <a:cs typeface="Times New Roman"/>
              </a:rPr>
              <a:t>h.</a:t>
            </a:r>
            <a:r>
              <a:rPr sz="1300" b="1" spc="-5" dirty="0">
                <a:latin typeface="Times New Roman"/>
                <a:cs typeface="Times New Roman"/>
              </a:rPr>
              <a:t>,</a:t>
            </a:r>
            <a:r>
              <a:rPr sz="1300" b="1" spc="105" dirty="0">
                <a:latin typeface="Times New Roman"/>
                <a:cs typeface="Times New Roman"/>
              </a:rPr>
              <a:t> </a:t>
            </a:r>
            <a:r>
              <a:rPr sz="1300" b="1" dirty="0">
                <a:latin typeface="Times New Roman"/>
                <a:cs typeface="Times New Roman"/>
              </a:rPr>
              <a:t>P</a:t>
            </a:r>
            <a:r>
              <a:rPr sz="1300" b="1" spc="-15" dirty="0">
                <a:latin typeface="Times New Roman"/>
                <a:cs typeface="Times New Roman"/>
              </a:rPr>
              <a:t>h.D.</a:t>
            </a:r>
            <a:r>
              <a:rPr sz="1300" b="1" spc="-5" dirty="0">
                <a:latin typeface="Times New Roman"/>
                <a:cs typeface="Times New Roman"/>
              </a:rPr>
              <a:t>,</a:t>
            </a:r>
            <a:r>
              <a:rPr sz="1300" b="1" spc="135" dirty="0">
                <a:latin typeface="Times New Roman"/>
                <a:cs typeface="Times New Roman"/>
              </a:rPr>
              <a:t> </a:t>
            </a:r>
            <a:r>
              <a:rPr sz="1300" spc="-10" dirty="0">
                <a:latin typeface="Times New Roman"/>
                <a:cs typeface="Times New Roman"/>
              </a:rPr>
              <a:t>Pri</a:t>
            </a:r>
            <a:r>
              <a:rPr sz="1300" dirty="0">
                <a:latin typeface="Times New Roman"/>
                <a:cs typeface="Times New Roman"/>
              </a:rPr>
              <a:t>n</a:t>
            </a:r>
            <a:r>
              <a:rPr sz="1300" spc="-5" dirty="0">
                <a:latin typeface="Times New Roman"/>
                <a:cs typeface="Times New Roman"/>
              </a:rPr>
              <a:t>cipal,</a:t>
            </a:r>
            <a:r>
              <a:rPr sz="1300" spc="105" dirty="0">
                <a:latin typeface="Times New Roman"/>
                <a:cs typeface="Times New Roman"/>
              </a:rPr>
              <a:t> </a:t>
            </a:r>
            <a:r>
              <a:rPr sz="1300" spc="-15" dirty="0">
                <a:latin typeface="Times New Roman"/>
                <a:cs typeface="Times New Roman"/>
              </a:rPr>
              <a:t>w</a:t>
            </a:r>
            <a:r>
              <a:rPr sz="1300" dirty="0">
                <a:latin typeface="Times New Roman"/>
                <a:cs typeface="Times New Roman"/>
              </a:rPr>
              <a:t>h</a:t>
            </a:r>
            <a:r>
              <a:rPr sz="1300" spc="-10" dirty="0">
                <a:latin typeface="Times New Roman"/>
                <a:cs typeface="Times New Roman"/>
              </a:rPr>
              <a:t>o</a:t>
            </a:r>
            <a:r>
              <a:rPr sz="1300" spc="-5" dirty="0">
                <a:latin typeface="Times New Roman"/>
                <a:cs typeface="Times New Roman"/>
              </a:rPr>
              <a:t> </a:t>
            </a:r>
            <a:r>
              <a:rPr sz="1300" spc="-10" dirty="0">
                <a:latin typeface="Times New Roman"/>
                <a:cs typeface="Times New Roman"/>
              </a:rPr>
              <a:t>gave</a:t>
            </a:r>
            <a:r>
              <a:rPr sz="1300" spc="-5" dirty="0">
                <a:latin typeface="Times New Roman"/>
                <a:cs typeface="Times New Roman"/>
              </a:rPr>
              <a:t> </a:t>
            </a:r>
            <a:r>
              <a:rPr sz="1300" spc="-10" dirty="0">
                <a:latin typeface="Times New Roman"/>
                <a:cs typeface="Times New Roman"/>
              </a:rPr>
              <a:t>oppor</a:t>
            </a:r>
            <a:r>
              <a:rPr sz="1300" dirty="0">
                <a:latin typeface="Times New Roman"/>
                <a:cs typeface="Times New Roman"/>
              </a:rPr>
              <a:t>t</a:t>
            </a:r>
            <a:r>
              <a:rPr sz="1300" spc="-10" dirty="0">
                <a:latin typeface="Times New Roman"/>
                <a:cs typeface="Times New Roman"/>
              </a:rPr>
              <a:t>unity</a:t>
            </a:r>
            <a:r>
              <a:rPr sz="1300" spc="-5" dirty="0">
                <a:latin typeface="Times New Roman"/>
                <a:cs typeface="Times New Roman"/>
              </a:rPr>
              <a:t> </a:t>
            </a:r>
            <a:r>
              <a:rPr sz="1300" dirty="0">
                <a:latin typeface="Times New Roman"/>
                <a:cs typeface="Times New Roman"/>
              </a:rPr>
              <a:t>t</a:t>
            </a:r>
            <a:r>
              <a:rPr sz="1300" spc="-10" dirty="0">
                <a:latin typeface="Times New Roman"/>
                <a:cs typeface="Times New Roman"/>
              </a:rPr>
              <a:t>o</a:t>
            </a:r>
            <a:r>
              <a:rPr sz="1300" spc="-5" dirty="0">
                <a:latin typeface="Times New Roman"/>
                <a:cs typeface="Times New Roman"/>
              </a:rPr>
              <a:t> fr</a:t>
            </a:r>
            <a:r>
              <a:rPr sz="1300" dirty="0">
                <a:latin typeface="Times New Roman"/>
                <a:cs typeface="Times New Roman"/>
              </a:rPr>
              <a:t>a</a:t>
            </a:r>
            <a:r>
              <a:rPr sz="1300" spc="-10" dirty="0">
                <a:latin typeface="Times New Roman"/>
                <a:cs typeface="Times New Roman"/>
              </a:rPr>
              <a:t>me</a:t>
            </a:r>
            <a:r>
              <a:rPr sz="1300" spc="-5" dirty="0">
                <a:latin typeface="Times New Roman"/>
                <a:cs typeface="Times New Roman"/>
              </a:rPr>
              <a:t> </a:t>
            </a:r>
            <a:r>
              <a:rPr sz="1300" spc="-10" dirty="0">
                <a:latin typeface="Times New Roman"/>
                <a:cs typeface="Times New Roman"/>
              </a:rPr>
              <a:t>the</a:t>
            </a:r>
            <a:r>
              <a:rPr sz="1300" spc="-5" dirty="0">
                <a:latin typeface="Times New Roman"/>
                <a:cs typeface="Times New Roman"/>
              </a:rPr>
              <a:t> </a:t>
            </a:r>
            <a:r>
              <a:rPr sz="1300" spc="-10" dirty="0">
                <a:latin typeface="Times New Roman"/>
                <a:cs typeface="Times New Roman"/>
              </a:rPr>
              <a:t>proj</a:t>
            </a:r>
            <a:r>
              <a:rPr sz="1300" dirty="0">
                <a:latin typeface="Times New Roman"/>
                <a:cs typeface="Times New Roman"/>
              </a:rPr>
              <a:t>e</a:t>
            </a:r>
            <a:r>
              <a:rPr sz="1300" spc="-5" dirty="0">
                <a:latin typeface="Times New Roman"/>
                <a:cs typeface="Times New Roman"/>
              </a:rPr>
              <a:t>ct </a:t>
            </a:r>
            <a:r>
              <a:rPr sz="1300" spc="-10" dirty="0">
                <a:latin typeface="Times New Roman"/>
                <a:cs typeface="Times New Roman"/>
              </a:rPr>
              <a:t>the</a:t>
            </a:r>
            <a:r>
              <a:rPr sz="1300" spc="-5" dirty="0">
                <a:latin typeface="Times New Roman"/>
                <a:cs typeface="Times New Roman"/>
              </a:rPr>
              <a:t> f</a:t>
            </a:r>
            <a:r>
              <a:rPr sz="1300" dirty="0">
                <a:latin typeface="Times New Roman"/>
                <a:cs typeface="Times New Roman"/>
              </a:rPr>
              <a:t>u</a:t>
            </a:r>
            <a:r>
              <a:rPr sz="1300" spc="-5" dirty="0">
                <a:latin typeface="Times New Roman"/>
                <a:cs typeface="Times New Roman"/>
              </a:rPr>
              <a:t>ll</a:t>
            </a:r>
            <a:r>
              <a:rPr sz="1300" spc="5" dirty="0">
                <a:latin typeface="Times New Roman"/>
                <a:cs typeface="Times New Roman"/>
              </a:rPr>
              <a:t> </a:t>
            </a:r>
            <a:r>
              <a:rPr sz="1300" spc="-10" dirty="0">
                <a:latin typeface="Times New Roman"/>
                <a:cs typeface="Times New Roman"/>
              </a:rPr>
              <a:t>satisfaction.</a:t>
            </a:r>
            <a:endParaRPr sz="1300" dirty="0">
              <a:latin typeface="Times New Roman"/>
              <a:cs typeface="Times New Roman"/>
            </a:endParaRPr>
          </a:p>
          <a:p>
            <a:pPr>
              <a:spcBef>
                <a:spcPts val="28"/>
              </a:spcBef>
            </a:pPr>
            <a:endParaRPr sz="1650" dirty="0">
              <a:latin typeface="Times New Roman"/>
              <a:cs typeface="Times New Roman"/>
            </a:endParaRPr>
          </a:p>
          <a:p>
            <a:pPr marL="12700" marR="5080" indent="456565" algn="just">
              <a:lnSpc>
                <a:spcPct val="143500"/>
              </a:lnSpc>
            </a:pPr>
            <a:r>
              <a:rPr sz="1300" spc="-5" dirty="0">
                <a:latin typeface="Times New Roman"/>
                <a:cs typeface="Times New Roman"/>
              </a:rPr>
              <a:t>I</a:t>
            </a:r>
            <a:r>
              <a:rPr sz="1300" spc="-15" dirty="0">
                <a:latin typeface="Times New Roman"/>
                <a:cs typeface="Times New Roman"/>
              </a:rPr>
              <a:t> </a:t>
            </a:r>
            <a:r>
              <a:rPr sz="1300" spc="-10" dirty="0">
                <a:latin typeface="Times New Roman"/>
                <a:cs typeface="Times New Roman"/>
              </a:rPr>
              <a:t>whole</a:t>
            </a:r>
            <a:r>
              <a:rPr sz="1300" spc="10" dirty="0">
                <a:latin typeface="Times New Roman"/>
                <a:cs typeface="Times New Roman"/>
              </a:rPr>
              <a:t> </a:t>
            </a:r>
            <a:r>
              <a:rPr sz="1300" dirty="0">
                <a:latin typeface="Times New Roman"/>
                <a:cs typeface="Times New Roman"/>
              </a:rPr>
              <a:t>h</a:t>
            </a:r>
            <a:r>
              <a:rPr sz="1300" spc="-5" dirty="0">
                <a:latin typeface="Times New Roman"/>
                <a:cs typeface="Times New Roman"/>
              </a:rPr>
              <a:t>eartily</a:t>
            </a:r>
            <a:r>
              <a:rPr sz="1300" spc="15" dirty="0">
                <a:latin typeface="Times New Roman"/>
                <a:cs typeface="Times New Roman"/>
              </a:rPr>
              <a:t> </a:t>
            </a:r>
            <a:r>
              <a:rPr sz="1300" spc="-10" dirty="0">
                <a:latin typeface="Times New Roman"/>
                <a:cs typeface="Times New Roman"/>
              </a:rPr>
              <a:t>than</a:t>
            </a:r>
            <a:r>
              <a:rPr sz="1300" dirty="0">
                <a:latin typeface="Times New Roman"/>
                <a:cs typeface="Times New Roman"/>
              </a:rPr>
              <a:t>k</a:t>
            </a:r>
            <a:r>
              <a:rPr sz="1300" spc="-5" dirty="0">
                <a:latin typeface="Times New Roman"/>
                <a:cs typeface="Times New Roman"/>
              </a:rPr>
              <a:t>s</a:t>
            </a:r>
            <a:r>
              <a:rPr sz="1300" spc="20" dirty="0">
                <a:latin typeface="Times New Roman"/>
                <a:cs typeface="Times New Roman"/>
              </a:rPr>
              <a:t> </a:t>
            </a:r>
            <a:r>
              <a:rPr sz="1300" spc="-5" dirty="0">
                <a:latin typeface="Times New Roman"/>
                <a:cs typeface="Times New Roman"/>
              </a:rPr>
              <a:t>to</a:t>
            </a:r>
            <a:r>
              <a:rPr sz="1300" spc="-15" dirty="0">
                <a:latin typeface="Times New Roman"/>
                <a:cs typeface="Times New Roman"/>
              </a:rPr>
              <a:t> </a:t>
            </a:r>
            <a:r>
              <a:rPr lang="en-US" sz="1300" b="1" dirty="0">
                <a:latin typeface="Times New Roman" panose="02020603050405020304" pitchFamily="18" charset="0"/>
                <a:cs typeface="Times New Roman" panose="02020603050405020304" pitchFamily="18" charset="0"/>
              </a:rPr>
              <a:t>MR. R. RAJAVARMAN M.E., (PH.D.,)</a:t>
            </a:r>
            <a:r>
              <a:rPr lang="en-IN" sz="1300" b="1" dirty="0">
                <a:latin typeface="Times New Roman" panose="02020603050405020304" pitchFamily="18" charset="0"/>
                <a:cs typeface="Times New Roman" panose="02020603050405020304" pitchFamily="18" charset="0"/>
              </a:rPr>
              <a:t> </a:t>
            </a:r>
            <a:r>
              <a:rPr sz="1300" spc="-15" dirty="0">
                <a:latin typeface="Times New Roman"/>
                <a:cs typeface="Times New Roman"/>
              </a:rPr>
              <a:t>Hea</a:t>
            </a:r>
            <a:r>
              <a:rPr sz="1300" spc="-10" dirty="0">
                <a:latin typeface="Times New Roman"/>
                <a:cs typeface="Times New Roman"/>
              </a:rPr>
              <a:t>d</a:t>
            </a:r>
            <a:r>
              <a:rPr sz="1300" dirty="0">
                <a:latin typeface="Times New Roman"/>
                <a:cs typeface="Times New Roman"/>
              </a:rPr>
              <a:t>  </a:t>
            </a:r>
            <a:r>
              <a:rPr sz="1300" spc="-160" dirty="0">
                <a:latin typeface="Times New Roman"/>
                <a:cs typeface="Times New Roman"/>
              </a:rPr>
              <a:t> </a:t>
            </a:r>
            <a:r>
              <a:rPr sz="1300" spc="-10" dirty="0">
                <a:latin typeface="Times New Roman"/>
                <a:cs typeface="Times New Roman"/>
              </a:rPr>
              <a:t>of</a:t>
            </a:r>
            <a:r>
              <a:rPr sz="1300" dirty="0">
                <a:latin typeface="Times New Roman"/>
                <a:cs typeface="Times New Roman"/>
              </a:rPr>
              <a:t>  </a:t>
            </a:r>
            <a:r>
              <a:rPr sz="1300" spc="-160" dirty="0">
                <a:latin typeface="Times New Roman"/>
                <a:cs typeface="Times New Roman"/>
              </a:rPr>
              <a:t> </a:t>
            </a:r>
            <a:r>
              <a:rPr sz="1300" dirty="0">
                <a:latin typeface="Times New Roman"/>
                <a:cs typeface="Times New Roman"/>
              </a:rPr>
              <a:t>t</a:t>
            </a:r>
            <a:r>
              <a:rPr sz="1300" spc="-10" dirty="0">
                <a:latin typeface="Times New Roman"/>
                <a:cs typeface="Times New Roman"/>
              </a:rPr>
              <a:t>he</a:t>
            </a:r>
            <a:r>
              <a:rPr sz="1300" dirty="0">
                <a:latin typeface="Times New Roman"/>
                <a:cs typeface="Times New Roman"/>
              </a:rPr>
              <a:t>  </a:t>
            </a:r>
            <a:r>
              <a:rPr sz="1300" spc="-160" dirty="0">
                <a:latin typeface="Times New Roman"/>
                <a:cs typeface="Times New Roman"/>
              </a:rPr>
              <a:t> </a:t>
            </a:r>
            <a:r>
              <a:rPr sz="1300" spc="-10" dirty="0">
                <a:latin typeface="Times New Roman"/>
                <a:cs typeface="Times New Roman"/>
              </a:rPr>
              <a:t>de</a:t>
            </a:r>
            <a:r>
              <a:rPr sz="1300" dirty="0">
                <a:latin typeface="Times New Roman"/>
                <a:cs typeface="Times New Roman"/>
              </a:rPr>
              <a:t>p</a:t>
            </a:r>
            <a:r>
              <a:rPr sz="1300" spc="-5" dirty="0">
                <a:latin typeface="Times New Roman"/>
                <a:cs typeface="Times New Roman"/>
              </a:rPr>
              <a:t>artment,</a:t>
            </a:r>
            <a:r>
              <a:rPr sz="1300" dirty="0">
                <a:latin typeface="Times New Roman"/>
                <a:cs typeface="Times New Roman"/>
              </a:rPr>
              <a:t>  </a:t>
            </a:r>
            <a:r>
              <a:rPr sz="1300" spc="-155" dirty="0">
                <a:latin typeface="Times New Roman"/>
                <a:cs typeface="Times New Roman"/>
              </a:rPr>
              <a:t> </a:t>
            </a:r>
            <a:r>
              <a:rPr sz="1300" b="1" spc="-15" dirty="0">
                <a:latin typeface="Times New Roman"/>
                <a:cs typeface="Times New Roman"/>
              </a:rPr>
              <a:t>CO</a:t>
            </a:r>
            <a:r>
              <a:rPr sz="1300" b="1" spc="-5" dirty="0">
                <a:latin typeface="Times New Roman"/>
                <a:cs typeface="Times New Roman"/>
              </a:rPr>
              <a:t>M</a:t>
            </a:r>
            <a:r>
              <a:rPr sz="1300" b="1" spc="-10" dirty="0">
                <a:latin typeface="Times New Roman"/>
                <a:cs typeface="Times New Roman"/>
              </a:rPr>
              <a:t>PUT</a:t>
            </a:r>
            <a:r>
              <a:rPr sz="1300" b="1" spc="-5" dirty="0">
                <a:latin typeface="Times New Roman"/>
                <a:cs typeface="Times New Roman"/>
              </a:rPr>
              <a:t>E</a:t>
            </a:r>
            <a:r>
              <a:rPr sz="1300" b="1" spc="-10" dirty="0">
                <a:latin typeface="Times New Roman"/>
                <a:cs typeface="Times New Roman"/>
              </a:rPr>
              <a:t>R</a:t>
            </a:r>
            <a:r>
              <a:rPr sz="1300" b="1" dirty="0">
                <a:latin typeface="Times New Roman"/>
                <a:cs typeface="Times New Roman"/>
              </a:rPr>
              <a:t>  </a:t>
            </a:r>
            <a:r>
              <a:rPr sz="1300" b="1" spc="-160" dirty="0">
                <a:latin typeface="Times New Roman"/>
                <a:cs typeface="Times New Roman"/>
              </a:rPr>
              <a:t> </a:t>
            </a:r>
            <a:r>
              <a:rPr sz="1300" b="1" dirty="0">
                <a:latin typeface="Times New Roman"/>
                <a:cs typeface="Times New Roman"/>
              </a:rPr>
              <a:t>S</a:t>
            </a:r>
            <a:r>
              <a:rPr sz="1300" b="1" spc="-15" dirty="0">
                <a:latin typeface="Times New Roman"/>
                <a:cs typeface="Times New Roman"/>
              </a:rPr>
              <a:t>CIENC</a:t>
            </a:r>
            <a:r>
              <a:rPr sz="1300" b="1" spc="-10" dirty="0">
                <a:latin typeface="Times New Roman"/>
                <a:cs typeface="Times New Roman"/>
              </a:rPr>
              <a:t>E</a:t>
            </a:r>
            <a:r>
              <a:rPr sz="1300" b="1" dirty="0">
                <a:latin typeface="Times New Roman"/>
                <a:cs typeface="Times New Roman"/>
              </a:rPr>
              <a:t>  </a:t>
            </a:r>
            <a:r>
              <a:rPr sz="1300" b="1" spc="-150" dirty="0">
                <a:latin typeface="Times New Roman"/>
                <a:cs typeface="Times New Roman"/>
              </a:rPr>
              <a:t> </a:t>
            </a:r>
            <a:r>
              <a:rPr sz="1300" b="1" spc="-15" dirty="0">
                <a:latin typeface="Times New Roman"/>
                <a:cs typeface="Times New Roman"/>
              </a:rPr>
              <a:t>AN</a:t>
            </a:r>
            <a:r>
              <a:rPr sz="1300" b="1" spc="-10" dirty="0">
                <a:latin typeface="Times New Roman"/>
                <a:cs typeface="Times New Roman"/>
              </a:rPr>
              <a:t>D</a:t>
            </a:r>
            <a:r>
              <a:rPr sz="1300" b="1" dirty="0">
                <a:latin typeface="Times New Roman"/>
                <a:cs typeface="Times New Roman"/>
              </a:rPr>
              <a:t>  </a:t>
            </a:r>
            <a:r>
              <a:rPr sz="1300" b="1" spc="-150" dirty="0">
                <a:latin typeface="Times New Roman"/>
                <a:cs typeface="Times New Roman"/>
              </a:rPr>
              <a:t> </a:t>
            </a:r>
            <a:r>
              <a:rPr sz="1300" b="1" spc="-10" dirty="0">
                <a:latin typeface="Times New Roman"/>
                <a:cs typeface="Times New Roman"/>
              </a:rPr>
              <a:t>E</a:t>
            </a:r>
            <a:r>
              <a:rPr sz="1300" b="1" dirty="0">
                <a:latin typeface="Times New Roman"/>
                <a:cs typeface="Times New Roman"/>
              </a:rPr>
              <a:t>N</a:t>
            </a:r>
            <a:r>
              <a:rPr sz="1300" b="1" spc="-10" dirty="0">
                <a:latin typeface="Times New Roman"/>
                <a:cs typeface="Times New Roman"/>
              </a:rPr>
              <a:t>GINEE</a:t>
            </a:r>
            <a:r>
              <a:rPr sz="1300" b="1" spc="-5" dirty="0">
                <a:latin typeface="Times New Roman"/>
                <a:cs typeface="Times New Roman"/>
              </a:rPr>
              <a:t>R</a:t>
            </a:r>
            <a:r>
              <a:rPr sz="1300" b="1" spc="-15" dirty="0">
                <a:latin typeface="Times New Roman"/>
                <a:cs typeface="Times New Roman"/>
              </a:rPr>
              <a:t>ING</a:t>
            </a:r>
            <a:r>
              <a:rPr sz="1300" b="1" dirty="0">
                <a:latin typeface="Times New Roman"/>
                <a:cs typeface="Times New Roman"/>
              </a:rPr>
              <a:t>  </a:t>
            </a:r>
            <a:r>
              <a:rPr sz="1300" b="1" spc="-145" dirty="0">
                <a:latin typeface="Times New Roman"/>
                <a:cs typeface="Times New Roman"/>
              </a:rPr>
              <a:t> </a:t>
            </a:r>
            <a:r>
              <a:rPr sz="1300" dirty="0">
                <a:latin typeface="Times New Roman"/>
                <a:cs typeface="Times New Roman"/>
              </a:rPr>
              <a:t>f</a:t>
            </a:r>
            <a:r>
              <a:rPr sz="1300" spc="-10" dirty="0">
                <a:latin typeface="Times New Roman"/>
                <a:cs typeface="Times New Roman"/>
              </a:rPr>
              <a:t>or</a:t>
            </a:r>
            <a:r>
              <a:rPr sz="1300" spc="-5" dirty="0">
                <a:latin typeface="Times New Roman"/>
                <a:cs typeface="Times New Roman"/>
              </a:rPr>
              <a:t> </a:t>
            </a:r>
            <a:r>
              <a:rPr sz="1300" spc="-10" dirty="0">
                <a:latin typeface="Times New Roman"/>
                <a:cs typeface="Times New Roman"/>
              </a:rPr>
              <a:t>providing</a:t>
            </a:r>
            <a:r>
              <a:rPr sz="1300" spc="5" dirty="0">
                <a:latin typeface="Times New Roman"/>
                <a:cs typeface="Times New Roman"/>
              </a:rPr>
              <a:t> </a:t>
            </a:r>
            <a:r>
              <a:rPr sz="1300" spc="-10" dirty="0">
                <a:latin typeface="Times New Roman"/>
                <a:cs typeface="Times New Roman"/>
              </a:rPr>
              <a:t>her</a:t>
            </a:r>
            <a:r>
              <a:rPr sz="1300" spc="-5" dirty="0">
                <a:latin typeface="Times New Roman"/>
                <a:cs typeface="Times New Roman"/>
              </a:rPr>
              <a:t> </a:t>
            </a:r>
            <a:r>
              <a:rPr sz="1300" spc="-10" dirty="0">
                <a:latin typeface="Times New Roman"/>
                <a:cs typeface="Times New Roman"/>
              </a:rPr>
              <a:t>enc</a:t>
            </a:r>
            <a:r>
              <a:rPr sz="1300" dirty="0">
                <a:latin typeface="Times New Roman"/>
                <a:cs typeface="Times New Roman"/>
              </a:rPr>
              <a:t>o</a:t>
            </a:r>
            <a:r>
              <a:rPr sz="1300" spc="-10" dirty="0">
                <a:latin typeface="Times New Roman"/>
                <a:cs typeface="Times New Roman"/>
              </a:rPr>
              <a:t>ura</a:t>
            </a:r>
            <a:r>
              <a:rPr sz="1300" dirty="0">
                <a:latin typeface="Times New Roman"/>
                <a:cs typeface="Times New Roman"/>
              </a:rPr>
              <a:t>g</a:t>
            </a:r>
            <a:r>
              <a:rPr sz="1300" spc="-10" dirty="0">
                <a:latin typeface="Times New Roman"/>
                <a:cs typeface="Times New Roman"/>
              </a:rPr>
              <a:t>e</a:t>
            </a:r>
            <a:r>
              <a:rPr sz="1300" spc="-5" dirty="0">
                <a:latin typeface="Times New Roman"/>
                <a:cs typeface="Times New Roman"/>
              </a:rPr>
              <a:t> </a:t>
            </a:r>
            <a:r>
              <a:rPr sz="1300" spc="-10" dirty="0">
                <a:latin typeface="Times New Roman"/>
                <a:cs typeface="Times New Roman"/>
              </a:rPr>
              <a:t>pursuing</a:t>
            </a:r>
            <a:r>
              <a:rPr sz="1300" spc="10" dirty="0">
                <a:latin typeface="Times New Roman"/>
                <a:cs typeface="Times New Roman"/>
              </a:rPr>
              <a:t> </a:t>
            </a:r>
            <a:r>
              <a:rPr sz="1300" spc="-5" dirty="0">
                <a:latin typeface="Times New Roman"/>
                <a:cs typeface="Times New Roman"/>
              </a:rPr>
              <a:t>this </a:t>
            </a:r>
            <a:r>
              <a:rPr sz="1300" spc="-10" dirty="0">
                <a:latin typeface="Times New Roman"/>
                <a:cs typeface="Times New Roman"/>
              </a:rPr>
              <a:t>pr</a:t>
            </a:r>
            <a:r>
              <a:rPr sz="1300" dirty="0">
                <a:latin typeface="Times New Roman"/>
                <a:cs typeface="Times New Roman"/>
              </a:rPr>
              <a:t>o</a:t>
            </a:r>
            <a:r>
              <a:rPr sz="1300" spc="-5" dirty="0">
                <a:latin typeface="Times New Roman"/>
                <a:cs typeface="Times New Roman"/>
              </a:rPr>
              <a:t>ject.</a:t>
            </a: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marL="469265" algn="just">
              <a:lnSpc>
                <a:spcPct val="150000"/>
              </a:lnSpc>
              <a:spcBef>
                <a:spcPts val="775"/>
              </a:spcBef>
            </a:pPr>
            <a:r>
              <a:rPr lang="en-US" sz="1300" spc="-5" dirty="0">
                <a:latin typeface="Times New Roman"/>
                <a:cs typeface="Times New Roman"/>
              </a:rPr>
              <a:t>  </a:t>
            </a:r>
            <a:r>
              <a:rPr sz="1300" spc="-5" dirty="0">
                <a:latin typeface="Times New Roman"/>
                <a:cs typeface="Times New Roman"/>
              </a:rPr>
              <a:t>I</a:t>
            </a:r>
            <a:r>
              <a:rPr sz="1300" spc="70" dirty="0">
                <a:latin typeface="Times New Roman"/>
                <a:cs typeface="Times New Roman"/>
              </a:rPr>
              <a:t> </a:t>
            </a:r>
            <a:r>
              <a:rPr sz="1300" spc="-10" dirty="0">
                <a:latin typeface="Times New Roman"/>
                <a:cs typeface="Times New Roman"/>
              </a:rPr>
              <a:t>express</a:t>
            </a:r>
            <a:r>
              <a:rPr sz="1300" spc="135" dirty="0">
                <a:latin typeface="Times New Roman"/>
                <a:cs typeface="Times New Roman"/>
              </a:rPr>
              <a:t> </a:t>
            </a:r>
            <a:r>
              <a:rPr sz="1300" spc="100" dirty="0">
                <a:latin typeface="Times New Roman"/>
                <a:cs typeface="Times New Roman"/>
              </a:rPr>
              <a:t>m</a:t>
            </a:r>
            <a:r>
              <a:rPr sz="1300" spc="-10" dirty="0">
                <a:latin typeface="Times New Roman"/>
                <a:cs typeface="Times New Roman"/>
              </a:rPr>
              <a:t>y</a:t>
            </a:r>
            <a:r>
              <a:rPr sz="1300" dirty="0">
                <a:latin typeface="Times New Roman"/>
                <a:cs typeface="Times New Roman"/>
              </a:rPr>
              <a:t> </a:t>
            </a:r>
            <a:r>
              <a:rPr sz="1300" spc="-100" dirty="0">
                <a:latin typeface="Times New Roman"/>
                <a:cs typeface="Times New Roman"/>
              </a:rPr>
              <a:t> </a:t>
            </a:r>
            <a:r>
              <a:rPr sz="1300" spc="-10" dirty="0">
                <a:latin typeface="Times New Roman"/>
                <a:cs typeface="Times New Roman"/>
              </a:rPr>
              <a:t>deep</a:t>
            </a:r>
            <a:r>
              <a:rPr sz="1300" spc="70" dirty="0">
                <a:latin typeface="Times New Roman"/>
                <a:cs typeface="Times New Roman"/>
              </a:rPr>
              <a:t> </a:t>
            </a:r>
            <a:r>
              <a:rPr sz="1300" spc="-10" dirty="0">
                <a:latin typeface="Times New Roman"/>
                <a:cs typeface="Times New Roman"/>
              </a:rPr>
              <a:t>ex</a:t>
            </a:r>
            <a:r>
              <a:rPr sz="1300" dirty="0">
                <a:latin typeface="Times New Roman"/>
                <a:cs typeface="Times New Roman"/>
              </a:rPr>
              <a:t>p</a:t>
            </a:r>
            <a:r>
              <a:rPr sz="1300" spc="-10" dirty="0">
                <a:latin typeface="Times New Roman"/>
                <a:cs typeface="Times New Roman"/>
              </a:rPr>
              <a:t>ression</a:t>
            </a:r>
            <a:r>
              <a:rPr sz="1300" spc="60" dirty="0">
                <a:latin typeface="Times New Roman"/>
                <a:cs typeface="Times New Roman"/>
              </a:rPr>
              <a:t> </a:t>
            </a:r>
            <a:r>
              <a:rPr sz="1300" spc="-10" dirty="0">
                <a:latin typeface="Times New Roman"/>
                <a:cs typeface="Times New Roman"/>
              </a:rPr>
              <a:t>and</a:t>
            </a:r>
            <a:r>
              <a:rPr sz="1300" spc="55" dirty="0">
                <a:latin typeface="Times New Roman"/>
                <a:cs typeface="Times New Roman"/>
              </a:rPr>
              <a:t> </a:t>
            </a:r>
            <a:r>
              <a:rPr sz="1300" spc="-15" dirty="0">
                <a:latin typeface="Times New Roman"/>
                <a:cs typeface="Times New Roman"/>
              </a:rPr>
              <a:t>sincer</a:t>
            </a:r>
            <a:r>
              <a:rPr sz="1300" spc="-10" dirty="0">
                <a:latin typeface="Times New Roman"/>
                <a:cs typeface="Times New Roman"/>
              </a:rPr>
              <a:t>e</a:t>
            </a:r>
            <a:r>
              <a:rPr sz="1300" spc="75" dirty="0">
                <a:latin typeface="Times New Roman"/>
                <a:cs typeface="Times New Roman"/>
              </a:rPr>
              <a:t> </a:t>
            </a:r>
            <a:r>
              <a:rPr sz="1300" spc="-10" dirty="0">
                <a:latin typeface="Times New Roman"/>
                <a:cs typeface="Times New Roman"/>
              </a:rPr>
              <a:t>gr</a:t>
            </a:r>
            <a:r>
              <a:rPr sz="1300" dirty="0">
                <a:latin typeface="Times New Roman"/>
                <a:cs typeface="Times New Roman"/>
              </a:rPr>
              <a:t>a</a:t>
            </a:r>
            <a:r>
              <a:rPr sz="1300" spc="-5" dirty="0">
                <a:latin typeface="Times New Roman"/>
                <a:cs typeface="Times New Roman"/>
              </a:rPr>
              <a:t>titude</a:t>
            </a:r>
            <a:r>
              <a:rPr sz="1300" spc="70" dirty="0">
                <a:latin typeface="Times New Roman"/>
                <a:cs typeface="Times New Roman"/>
              </a:rPr>
              <a:t> </a:t>
            </a:r>
            <a:r>
              <a:rPr sz="1300" spc="-5" dirty="0">
                <a:latin typeface="Times New Roman"/>
                <a:cs typeface="Times New Roman"/>
              </a:rPr>
              <a:t>to</a:t>
            </a:r>
            <a:r>
              <a:rPr sz="1300" spc="45" dirty="0">
                <a:latin typeface="Times New Roman"/>
                <a:cs typeface="Times New Roman"/>
              </a:rPr>
              <a:t> </a:t>
            </a:r>
            <a:r>
              <a:rPr sz="1300" spc="-10" dirty="0">
                <a:latin typeface="Times New Roman"/>
                <a:cs typeface="Times New Roman"/>
              </a:rPr>
              <a:t>my</a:t>
            </a:r>
            <a:r>
              <a:rPr sz="1300" spc="55" dirty="0">
                <a:latin typeface="Times New Roman"/>
                <a:cs typeface="Times New Roman"/>
              </a:rPr>
              <a:t> </a:t>
            </a:r>
            <a:r>
              <a:rPr sz="1300" spc="-10" dirty="0">
                <a:latin typeface="Times New Roman"/>
                <a:cs typeface="Times New Roman"/>
              </a:rPr>
              <a:t>proj</a:t>
            </a:r>
            <a:r>
              <a:rPr sz="1300" dirty="0">
                <a:latin typeface="Times New Roman"/>
                <a:cs typeface="Times New Roman"/>
              </a:rPr>
              <a:t>e</a:t>
            </a:r>
            <a:r>
              <a:rPr sz="1300" spc="-5" dirty="0">
                <a:latin typeface="Times New Roman"/>
                <a:cs typeface="Times New Roman"/>
              </a:rPr>
              <a:t>ct</a:t>
            </a:r>
            <a:r>
              <a:rPr sz="1300" spc="75" dirty="0">
                <a:latin typeface="Times New Roman"/>
                <a:cs typeface="Times New Roman"/>
              </a:rPr>
              <a:t> </a:t>
            </a:r>
            <a:r>
              <a:rPr sz="1300" spc="-20" dirty="0">
                <a:latin typeface="Times New Roman"/>
                <a:cs typeface="Times New Roman"/>
              </a:rPr>
              <a:t>s</a:t>
            </a:r>
            <a:r>
              <a:rPr sz="1300" spc="-10" dirty="0">
                <a:latin typeface="Times New Roman"/>
                <a:cs typeface="Times New Roman"/>
              </a:rPr>
              <a:t>u</a:t>
            </a:r>
            <a:r>
              <a:rPr sz="1300" spc="-25" dirty="0">
                <a:latin typeface="Times New Roman"/>
                <a:cs typeface="Times New Roman"/>
              </a:rPr>
              <a:t>pe</a:t>
            </a:r>
            <a:r>
              <a:rPr sz="1300" spc="-20" dirty="0">
                <a:latin typeface="Times New Roman"/>
                <a:cs typeface="Times New Roman"/>
              </a:rPr>
              <a:t>r</a:t>
            </a:r>
            <a:r>
              <a:rPr sz="1300" spc="-25" dirty="0">
                <a:latin typeface="Times New Roman"/>
                <a:cs typeface="Times New Roman"/>
              </a:rPr>
              <a:t>v</a:t>
            </a:r>
            <a:r>
              <a:rPr sz="1300" spc="-5" dirty="0">
                <a:latin typeface="Times New Roman"/>
                <a:cs typeface="Times New Roman"/>
              </a:rPr>
              <a:t>i</a:t>
            </a:r>
            <a:r>
              <a:rPr sz="1300" spc="-20" dirty="0">
                <a:latin typeface="Times New Roman"/>
                <a:cs typeface="Times New Roman"/>
              </a:rPr>
              <a:t>s</a:t>
            </a:r>
            <a:r>
              <a:rPr sz="1300" spc="-25" dirty="0">
                <a:latin typeface="Times New Roman"/>
                <a:cs typeface="Times New Roman"/>
              </a:rPr>
              <a:t>o</a:t>
            </a:r>
            <a:r>
              <a:rPr lang="en-US" sz="1300" spc="-5" dirty="0">
                <a:latin typeface="Times New Roman"/>
                <a:cs typeface="Times New Roman"/>
              </a:rPr>
              <a:t>r</a:t>
            </a:r>
            <a:endParaRPr lang="en-US" sz="1300" dirty="0">
              <a:latin typeface="Times New Roman"/>
              <a:cs typeface="Times New Roman"/>
            </a:endParaRPr>
          </a:p>
          <a:p>
            <a:pPr marL="64135" algn="just">
              <a:lnSpc>
                <a:spcPct val="150000"/>
              </a:lnSpc>
              <a:spcBef>
                <a:spcPts val="685"/>
              </a:spcBef>
            </a:pPr>
            <a:r>
              <a:rPr lang="en-US" sz="1300" b="1" spc="-20" dirty="0">
                <a:latin typeface="Times New Roman"/>
                <a:cs typeface="Times New Roman"/>
              </a:rPr>
              <a:t>M</a:t>
            </a:r>
            <a:r>
              <a:rPr lang="en-US" sz="1300" b="1" spc="-5" dirty="0">
                <a:latin typeface="Times New Roman"/>
                <a:cs typeface="Times New Roman"/>
              </a:rPr>
              <a:t>r</a:t>
            </a:r>
            <a:r>
              <a:rPr lang="en-US" sz="1300" b="1" spc="-10" dirty="0">
                <a:latin typeface="Times New Roman"/>
                <a:cs typeface="Times New Roman"/>
              </a:rPr>
              <a:t>s</a:t>
            </a:r>
            <a:r>
              <a:rPr lang="en-US" sz="1300" b="1" spc="-5" dirty="0">
                <a:latin typeface="Times New Roman"/>
                <a:cs typeface="Times New Roman"/>
              </a:rPr>
              <a:t>.</a:t>
            </a:r>
            <a:r>
              <a:rPr lang="en-US" sz="1300" b="1" spc="-85" dirty="0">
                <a:latin typeface="Times New Roman"/>
                <a:cs typeface="Times New Roman"/>
              </a:rPr>
              <a:t> </a:t>
            </a:r>
            <a:r>
              <a:rPr lang="en-US" sz="1300" b="1" spc="-110" dirty="0">
                <a:latin typeface="Times New Roman"/>
                <a:cs typeface="Times New Roman"/>
              </a:rPr>
              <a:t>V</a:t>
            </a:r>
            <a:r>
              <a:rPr lang="en-US" sz="1300" b="1" spc="-5" dirty="0">
                <a:latin typeface="Times New Roman"/>
                <a:cs typeface="Times New Roman"/>
              </a:rPr>
              <a:t>.</a:t>
            </a:r>
            <a:r>
              <a:rPr lang="en-US" sz="1300" b="1" spc="-85" dirty="0">
                <a:latin typeface="Times New Roman"/>
                <a:cs typeface="Times New Roman"/>
              </a:rPr>
              <a:t> </a:t>
            </a:r>
            <a:r>
              <a:rPr lang="en-US" sz="1300" b="1" spc="-95" dirty="0">
                <a:latin typeface="Times New Roman"/>
                <a:cs typeface="Times New Roman"/>
              </a:rPr>
              <a:t>KAL</a:t>
            </a:r>
            <a:r>
              <a:rPr lang="en-US" sz="1300" b="1" spc="-110" dirty="0">
                <a:latin typeface="Times New Roman"/>
                <a:cs typeface="Times New Roman"/>
              </a:rPr>
              <a:t>P</a:t>
            </a:r>
            <a:r>
              <a:rPr lang="en-US" sz="1300" b="1" spc="-95" dirty="0">
                <a:latin typeface="Times New Roman"/>
                <a:cs typeface="Times New Roman"/>
              </a:rPr>
              <a:t>AN</a:t>
            </a:r>
            <a:r>
              <a:rPr lang="en-US" sz="1300" b="1" spc="125" dirty="0">
                <a:latin typeface="Times New Roman"/>
                <a:cs typeface="Times New Roman"/>
              </a:rPr>
              <a:t>A</a:t>
            </a:r>
            <a:r>
              <a:rPr lang="en-US" sz="1300" b="1" spc="-5" dirty="0">
                <a:latin typeface="Times New Roman"/>
                <a:cs typeface="Times New Roman"/>
              </a:rPr>
              <a:t>,</a:t>
            </a:r>
            <a:r>
              <a:rPr lang="en-US" sz="1300" b="1" spc="-65" dirty="0">
                <a:latin typeface="Times New Roman"/>
                <a:cs typeface="Times New Roman"/>
              </a:rPr>
              <a:t> </a:t>
            </a:r>
            <a:r>
              <a:rPr lang="en-US" sz="1300" b="1" spc="-40" dirty="0">
                <a:latin typeface="Times New Roman"/>
                <a:cs typeface="Times New Roman"/>
              </a:rPr>
              <a:t>M</a:t>
            </a:r>
            <a:r>
              <a:rPr lang="en-US" sz="1300" b="1" spc="-20" dirty="0">
                <a:latin typeface="Times New Roman"/>
                <a:cs typeface="Times New Roman"/>
              </a:rPr>
              <a:t>.</a:t>
            </a:r>
            <a:r>
              <a:rPr lang="en-US" sz="1300" b="1" spc="-35" dirty="0">
                <a:latin typeface="Times New Roman"/>
                <a:cs typeface="Times New Roman"/>
              </a:rPr>
              <a:t>E.</a:t>
            </a:r>
            <a:r>
              <a:rPr lang="en-US" sz="1300" b="1" spc="-5" dirty="0">
                <a:latin typeface="Times New Roman"/>
                <a:cs typeface="Times New Roman"/>
              </a:rPr>
              <a:t>,</a:t>
            </a:r>
            <a:r>
              <a:rPr lang="en-US" sz="1300" b="1" dirty="0">
                <a:latin typeface="Times New Roman"/>
                <a:cs typeface="Times New Roman"/>
              </a:rPr>
              <a:t> </a:t>
            </a:r>
            <a:r>
              <a:rPr lang="en-US" sz="1300" spc="-15" dirty="0">
                <a:latin typeface="Times New Roman"/>
                <a:cs typeface="Times New Roman"/>
              </a:rPr>
              <a:t>Depa</a:t>
            </a:r>
            <a:r>
              <a:rPr lang="en-US" sz="1300" dirty="0">
                <a:latin typeface="Times New Roman"/>
                <a:cs typeface="Times New Roman"/>
              </a:rPr>
              <a:t>r</a:t>
            </a:r>
            <a:r>
              <a:rPr lang="en-US" sz="1300" spc="-10" dirty="0">
                <a:latin typeface="Times New Roman"/>
                <a:cs typeface="Times New Roman"/>
              </a:rPr>
              <a:t>tment</a:t>
            </a:r>
            <a:r>
              <a:rPr lang="en-US" sz="1300" dirty="0">
                <a:latin typeface="Times New Roman"/>
                <a:cs typeface="Times New Roman"/>
              </a:rPr>
              <a:t> </a:t>
            </a:r>
            <a:r>
              <a:rPr lang="en-US" sz="1300" spc="-60" dirty="0">
                <a:latin typeface="Times New Roman"/>
                <a:cs typeface="Times New Roman"/>
              </a:rPr>
              <a:t> </a:t>
            </a:r>
            <a:r>
              <a:rPr lang="en-US" sz="1300" spc="-10" dirty="0">
                <a:latin typeface="Times New Roman"/>
                <a:cs typeface="Times New Roman"/>
              </a:rPr>
              <a:t>of</a:t>
            </a:r>
            <a:r>
              <a:rPr lang="en-US" sz="1300" dirty="0">
                <a:latin typeface="Times New Roman"/>
                <a:cs typeface="Times New Roman"/>
              </a:rPr>
              <a:t> </a:t>
            </a:r>
            <a:r>
              <a:rPr lang="en-US" sz="1300" spc="-50" dirty="0">
                <a:latin typeface="Times New Roman"/>
                <a:cs typeface="Times New Roman"/>
              </a:rPr>
              <a:t> </a:t>
            </a:r>
            <a:r>
              <a:rPr lang="en-US" sz="1300" b="1" spc="-20" dirty="0">
                <a:latin typeface="Times New Roman"/>
                <a:cs typeface="Times New Roman"/>
              </a:rPr>
              <a:t>COM</a:t>
            </a:r>
            <a:r>
              <a:rPr lang="en-US" sz="1300" b="1" dirty="0">
                <a:latin typeface="Times New Roman"/>
                <a:cs typeface="Times New Roman"/>
              </a:rPr>
              <a:t>P</a:t>
            </a:r>
            <a:r>
              <a:rPr lang="en-US" sz="1300" b="1" spc="-15" dirty="0">
                <a:latin typeface="Times New Roman"/>
                <a:cs typeface="Times New Roman"/>
              </a:rPr>
              <a:t>UT</a:t>
            </a:r>
            <a:r>
              <a:rPr lang="en-US" sz="1300" b="1" dirty="0">
                <a:latin typeface="Times New Roman"/>
                <a:cs typeface="Times New Roman"/>
              </a:rPr>
              <a:t>E</a:t>
            </a:r>
            <a:r>
              <a:rPr lang="en-US" sz="1300" b="1" spc="-10" dirty="0">
                <a:latin typeface="Times New Roman"/>
                <a:cs typeface="Times New Roman"/>
              </a:rPr>
              <a:t>R</a:t>
            </a:r>
            <a:r>
              <a:rPr lang="en-US" sz="1300" b="1" dirty="0">
                <a:latin typeface="Times New Roman"/>
                <a:cs typeface="Times New Roman"/>
              </a:rPr>
              <a:t> </a:t>
            </a:r>
            <a:r>
              <a:rPr lang="en-US" sz="1300" b="1" spc="-70" dirty="0">
                <a:latin typeface="Times New Roman"/>
                <a:cs typeface="Times New Roman"/>
              </a:rPr>
              <a:t> </a:t>
            </a:r>
            <a:r>
              <a:rPr lang="en-US" sz="1300" b="1" spc="-25" dirty="0">
                <a:latin typeface="Times New Roman"/>
                <a:cs typeface="Times New Roman"/>
              </a:rPr>
              <a:t>SC</a:t>
            </a:r>
            <a:r>
              <a:rPr lang="en-US" sz="1300" b="1" spc="-10" dirty="0">
                <a:latin typeface="Times New Roman"/>
                <a:cs typeface="Times New Roman"/>
              </a:rPr>
              <a:t>I</a:t>
            </a:r>
            <a:r>
              <a:rPr lang="en-US" sz="1300" b="1" spc="-25" dirty="0">
                <a:latin typeface="Times New Roman"/>
                <a:cs typeface="Times New Roman"/>
              </a:rPr>
              <a:t>E</a:t>
            </a:r>
            <a:r>
              <a:rPr lang="en-US" sz="1300" b="1" spc="-15" dirty="0">
                <a:latin typeface="Times New Roman"/>
                <a:cs typeface="Times New Roman"/>
              </a:rPr>
              <a:t>N</a:t>
            </a:r>
            <a:r>
              <a:rPr lang="en-US" sz="1300" b="1" spc="-25" dirty="0">
                <a:latin typeface="Times New Roman"/>
                <a:cs typeface="Times New Roman"/>
              </a:rPr>
              <a:t>C</a:t>
            </a:r>
            <a:r>
              <a:rPr lang="en-US" sz="1300" b="1" spc="-10" dirty="0">
                <a:latin typeface="Times New Roman"/>
                <a:cs typeface="Times New Roman"/>
              </a:rPr>
              <a:t>E</a:t>
            </a:r>
            <a:r>
              <a:rPr lang="en-US" sz="1300" dirty="0">
                <a:latin typeface="Times New Roman"/>
                <a:cs typeface="Times New Roman"/>
              </a:rPr>
              <a:t> </a:t>
            </a:r>
            <a:r>
              <a:rPr lang="en-US" sz="1300" b="1" spc="-10" dirty="0">
                <a:latin typeface="Times New Roman"/>
                <a:cs typeface="Times New Roman"/>
              </a:rPr>
              <a:t>AND</a:t>
            </a:r>
            <a:r>
              <a:rPr lang="en-US" sz="1300" b="1" spc="-30" dirty="0">
                <a:latin typeface="Times New Roman"/>
                <a:cs typeface="Times New Roman"/>
              </a:rPr>
              <a:t> </a:t>
            </a:r>
            <a:r>
              <a:rPr lang="en-US" sz="1300" b="1" spc="-10" dirty="0">
                <a:latin typeface="Times New Roman"/>
                <a:cs typeface="Times New Roman"/>
              </a:rPr>
              <a:t>E</a:t>
            </a:r>
            <a:r>
              <a:rPr lang="en-US" sz="1300" b="1" dirty="0">
                <a:latin typeface="Times New Roman"/>
                <a:cs typeface="Times New Roman"/>
              </a:rPr>
              <a:t>N</a:t>
            </a:r>
            <a:r>
              <a:rPr lang="en-US" sz="1300" b="1" spc="-10" dirty="0">
                <a:latin typeface="Times New Roman"/>
                <a:cs typeface="Times New Roman"/>
              </a:rPr>
              <a:t>GINE</a:t>
            </a:r>
            <a:r>
              <a:rPr lang="en-US" sz="1300" b="1" spc="-5" dirty="0">
                <a:latin typeface="Times New Roman"/>
                <a:cs typeface="Times New Roman"/>
              </a:rPr>
              <a:t>E</a:t>
            </a:r>
            <a:r>
              <a:rPr lang="en-US" sz="1300" b="1" spc="-15" dirty="0">
                <a:latin typeface="Times New Roman"/>
                <a:cs typeface="Times New Roman"/>
              </a:rPr>
              <a:t>RI</a:t>
            </a:r>
            <a:r>
              <a:rPr lang="en-US" sz="1300" b="1" dirty="0">
                <a:latin typeface="Times New Roman"/>
                <a:cs typeface="Times New Roman"/>
              </a:rPr>
              <a:t>N</a:t>
            </a:r>
            <a:r>
              <a:rPr lang="en-US" sz="1300" b="1" spc="-10" dirty="0">
                <a:latin typeface="Times New Roman"/>
                <a:cs typeface="Times New Roman"/>
              </a:rPr>
              <a:t>G,</a:t>
            </a:r>
            <a:r>
              <a:rPr lang="en-US" sz="1300" b="1" spc="-20" dirty="0">
                <a:latin typeface="Times New Roman"/>
                <a:cs typeface="Times New Roman"/>
              </a:rPr>
              <a:t> </a:t>
            </a:r>
            <a:r>
              <a:rPr lang="en-US" sz="1300" spc="-5" dirty="0">
                <a:latin typeface="Times New Roman"/>
                <a:cs typeface="Times New Roman"/>
              </a:rPr>
              <a:t>for</a:t>
            </a:r>
            <a:r>
              <a:rPr lang="en-US" sz="1300" spc="-25" dirty="0">
                <a:latin typeface="Times New Roman"/>
                <a:cs typeface="Times New Roman"/>
              </a:rPr>
              <a:t> </a:t>
            </a:r>
            <a:r>
              <a:rPr lang="en-US" sz="1300" spc="-10" dirty="0">
                <a:latin typeface="Times New Roman"/>
                <a:cs typeface="Times New Roman"/>
              </a:rPr>
              <a:t>h</a:t>
            </a:r>
            <a:r>
              <a:rPr lang="en-US" sz="1300" dirty="0">
                <a:latin typeface="Times New Roman"/>
                <a:cs typeface="Times New Roman"/>
              </a:rPr>
              <a:t>i</a:t>
            </a:r>
            <a:r>
              <a:rPr lang="en-US" sz="1300" spc="-5" dirty="0">
                <a:latin typeface="Times New Roman"/>
                <a:cs typeface="Times New Roman"/>
              </a:rPr>
              <a:t>s</a:t>
            </a:r>
            <a:r>
              <a:rPr lang="en-US" sz="1300" spc="-25" dirty="0">
                <a:latin typeface="Times New Roman"/>
                <a:cs typeface="Times New Roman"/>
              </a:rPr>
              <a:t> </a:t>
            </a:r>
            <a:r>
              <a:rPr lang="en-US" sz="1300" spc="-10" dirty="0">
                <a:latin typeface="Times New Roman"/>
                <a:cs typeface="Times New Roman"/>
              </a:rPr>
              <a:t>incalcu</a:t>
            </a:r>
            <a:r>
              <a:rPr lang="en-US" sz="1300" dirty="0">
                <a:latin typeface="Times New Roman"/>
                <a:cs typeface="Times New Roman"/>
              </a:rPr>
              <a:t>l</a:t>
            </a:r>
            <a:r>
              <a:rPr lang="en-US" sz="1300" spc="-10" dirty="0">
                <a:latin typeface="Times New Roman"/>
                <a:cs typeface="Times New Roman"/>
              </a:rPr>
              <a:t>able</a:t>
            </a:r>
            <a:r>
              <a:rPr lang="en-US" sz="1300" spc="145" dirty="0">
                <a:latin typeface="Times New Roman"/>
                <a:cs typeface="Times New Roman"/>
              </a:rPr>
              <a:t> </a:t>
            </a:r>
            <a:r>
              <a:rPr lang="en-US" sz="1300" spc="-15" dirty="0">
                <a:latin typeface="Times New Roman"/>
                <a:cs typeface="Times New Roman"/>
              </a:rPr>
              <a:t>suggestio</a:t>
            </a:r>
            <a:r>
              <a:rPr lang="en-US" sz="1300" dirty="0">
                <a:latin typeface="Times New Roman"/>
                <a:cs typeface="Times New Roman"/>
              </a:rPr>
              <a:t>n</a:t>
            </a:r>
            <a:r>
              <a:rPr lang="en-US" sz="1300" spc="-10" dirty="0">
                <a:latin typeface="Times New Roman"/>
                <a:cs typeface="Times New Roman"/>
              </a:rPr>
              <a:t>s</a:t>
            </a:r>
            <a:r>
              <a:rPr lang="en-US" sz="1300" spc="-5" dirty="0">
                <a:latin typeface="Times New Roman"/>
                <a:cs typeface="Times New Roman"/>
              </a:rPr>
              <a:t>,</a:t>
            </a:r>
            <a:r>
              <a:rPr lang="en-US" sz="1300" spc="-25" dirty="0">
                <a:latin typeface="Times New Roman"/>
                <a:cs typeface="Times New Roman"/>
              </a:rPr>
              <a:t> </a:t>
            </a:r>
            <a:r>
              <a:rPr lang="en-US" sz="1300" spc="-5" dirty="0">
                <a:latin typeface="Times New Roman"/>
                <a:cs typeface="Times New Roman"/>
              </a:rPr>
              <a:t>creati</a:t>
            </a:r>
            <a:r>
              <a:rPr lang="en-US" sz="1300" dirty="0">
                <a:latin typeface="Times New Roman"/>
                <a:cs typeface="Times New Roman"/>
              </a:rPr>
              <a:t>v</a:t>
            </a:r>
            <a:r>
              <a:rPr lang="en-US" sz="1300" spc="-5" dirty="0">
                <a:latin typeface="Times New Roman"/>
                <a:cs typeface="Times New Roman"/>
              </a:rPr>
              <a:t>ity,</a:t>
            </a:r>
            <a:r>
              <a:rPr lang="en-US" sz="1300" spc="155" dirty="0">
                <a:latin typeface="Times New Roman"/>
                <a:cs typeface="Times New Roman"/>
              </a:rPr>
              <a:t> </a:t>
            </a:r>
            <a:r>
              <a:rPr lang="en-US" sz="1300" spc="-5" dirty="0">
                <a:latin typeface="Times New Roman"/>
                <a:cs typeface="Times New Roman"/>
              </a:rPr>
              <a:t>assista</a:t>
            </a:r>
            <a:r>
              <a:rPr lang="en-US" sz="1300" spc="-15" dirty="0">
                <a:latin typeface="Times New Roman"/>
                <a:cs typeface="Times New Roman"/>
              </a:rPr>
              <a:t>n</a:t>
            </a:r>
            <a:r>
              <a:rPr lang="en-US" sz="1300" spc="-10" dirty="0">
                <a:latin typeface="Times New Roman"/>
                <a:cs typeface="Times New Roman"/>
              </a:rPr>
              <a:t>ce</a:t>
            </a:r>
            <a:r>
              <a:rPr lang="en-US" sz="1300" spc="-25" dirty="0">
                <a:latin typeface="Times New Roman"/>
                <a:cs typeface="Times New Roman"/>
              </a:rPr>
              <a:t> </a:t>
            </a:r>
            <a:r>
              <a:rPr lang="en-US" sz="1300" dirty="0">
                <a:latin typeface="Times New Roman"/>
                <a:cs typeface="Times New Roman"/>
              </a:rPr>
              <a:t>a</a:t>
            </a:r>
            <a:r>
              <a:rPr lang="en-US" sz="1300" spc="-10" dirty="0">
                <a:latin typeface="Times New Roman"/>
                <a:cs typeface="Times New Roman"/>
              </a:rPr>
              <a:t>nd</a:t>
            </a:r>
            <a:r>
              <a:rPr lang="en-US" sz="1300" spc="-5" dirty="0">
                <a:latin typeface="Times New Roman"/>
                <a:cs typeface="Times New Roman"/>
              </a:rPr>
              <a:t> </a:t>
            </a:r>
            <a:r>
              <a:rPr lang="en-US" sz="1300" spc="-10" dirty="0">
                <a:latin typeface="Times New Roman"/>
                <a:cs typeface="Times New Roman"/>
              </a:rPr>
              <a:t>patience </a:t>
            </a:r>
            <a:r>
              <a:rPr lang="en-US" sz="1300" spc="-15" dirty="0">
                <a:latin typeface="Times New Roman"/>
                <a:cs typeface="Times New Roman"/>
              </a:rPr>
              <a:t>wh</a:t>
            </a:r>
            <a:r>
              <a:rPr lang="en-US" sz="1300" dirty="0">
                <a:latin typeface="Times New Roman"/>
                <a:cs typeface="Times New Roman"/>
              </a:rPr>
              <a:t>i</a:t>
            </a:r>
            <a:r>
              <a:rPr lang="en-US" sz="1300" spc="-10" dirty="0">
                <a:latin typeface="Times New Roman"/>
                <a:cs typeface="Times New Roman"/>
              </a:rPr>
              <a:t>ch</a:t>
            </a:r>
            <a:r>
              <a:rPr lang="en-US" sz="1300" spc="-5" dirty="0">
                <a:latin typeface="Times New Roman"/>
                <a:cs typeface="Times New Roman"/>
              </a:rPr>
              <a:t> </a:t>
            </a:r>
            <a:r>
              <a:rPr lang="en-US" sz="1300" spc="-10" dirty="0">
                <a:latin typeface="Times New Roman"/>
                <a:cs typeface="Times New Roman"/>
              </a:rPr>
              <a:t>mot</a:t>
            </a:r>
            <a:r>
              <a:rPr lang="en-US" sz="1300" dirty="0">
                <a:latin typeface="Times New Roman"/>
                <a:cs typeface="Times New Roman"/>
              </a:rPr>
              <a:t>i</a:t>
            </a:r>
            <a:r>
              <a:rPr lang="en-US" sz="1300" spc="-10" dirty="0">
                <a:latin typeface="Times New Roman"/>
                <a:cs typeface="Times New Roman"/>
              </a:rPr>
              <a:t>va</a:t>
            </a:r>
            <a:r>
              <a:rPr lang="en-US" sz="1300" dirty="0">
                <a:latin typeface="Times New Roman"/>
                <a:cs typeface="Times New Roman"/>
              </a:rPr>
              <a:t>t</a:t>
            </a:r>
            <a:r>
              <a:rPr lang="en-US" sz="1300" spc="-10" dirty="0">
                <a:latin typeface="Times New Roman"/>
                <a:cs typeface="Times New Roman"/>
              </a:rPr>
              <a:t>ed</a:t>
            </a:r>
            <a:r>
              <a:rPr lang="en-US" sz="1300" spc="-5" dirty="0">
                <a:latin typeface="Times New Roman"/>
                <a:cs typeface="Times New Roman"/>
              </a:rPr>
              <a:t> </a:t>
            </a:r>
            <a:r>
              <a:rPr lang="en-US" sz="1300" spc="-10" dirty="0">
                <a:latin typeface="Times New Roman"/>
                <a:cs typeface="Times New Roman"/>
              </a:rPr>
              <a:t>me</a:t>
            </a:r>
            <a:r>
              <a:rPr lang="en-US" sz="1300" spc="-5" dirty="0">
                <a:latin typeface="Times New Roman"/>
                <a:cs typeface="Times New Roman"/>
              </a:rPr>
              <a:t> to </a:t>
            </a:r>
            <a:r>
              <a:rPr lang="en-US" sz="1300" spc="-10" dirty="0">
                <a:latin typeface="Times New Roman"/>
                <a:cs typeface="Times New Roman"/>
              </a:rPr>
              <a:t>car</a:t>
            </a:r>
            <a:r>
              <a:rPr lang="en-US" sz="1300" dirty="0">
                <a:latin typeface="Times New Roman"/>
                <a:cs typeface="Times New Roman"/>
              </a:rPr>
              <a:t>r</a:t>
            </a:r>
            <a:r>
              <a:rPr lang="en-US" sz="1300" spc="-10" dirty="0">
                <a:latin typeface="Times New Roman"/>
                <a:cs typeface="Times New Roman"/>
              </a:rPr>
              <a:t>y</a:t>
            </a:r>
            <a:r>
              <a:rPr lang="en-US" sz="1300" spc="-5" dirty="0">
                <a:latin typeface="Times New Roman"/>
                <a:cs typeface="Times New Roman"/>
              </a:rPr>
              <a:t> </a:t>
            </a:r>
            <a:r>
              <a:rPr lang="en-US" sz="1300" spc="-10" dirty="0">
                <a:latin typeface="Times New Roman"/>
                <a:cs typeface="Times New Roman"/>
              </a:rPr>
              <a:t>out</a:t>
            </a:r>
            <a:r>
              <a:rPr lang="en-US" sz="1300" spc="-5" dirty="0">
                <a:latin typeface="Times New Roman"/>
                <a:cs typeface="Times New Roman"/>
              </a:rPr>
              <a:t> </a:t>
            </a:r>
            <a:r>
              <a:rPr lang="en-US" sz="1300" dirty="0">
                <a:latin typeface="Times New Roman"/>
                <a:cs typeface="Times New Roman"/>
              </a:rPr>
              <a:t>t</a:t>
            </a:r>
            <a:r>
              <a:rPr lang="en-US" sz="1300" spc="-5" dirty="0">
                <a:latin typeface="Times New Roman"/>
                <a:cs typeface="Times New Roman"/>
              </a:rPr>
              <a:t>his</a:t>
            </a:r>
            <a:r>
              <a:rPr lang="en-US" sz="1300" spc="5" dirty="0">
                <a:latin typeface="Times New Roman"/>
                <a:cs typeface="Times New Roman"/>
              </a:rPr>
              <a:t> </a:t>
            </a:r>
            <a:r>
              <a:rPr lang="en-US" sz="1300" spc="-5" dirty="0">
                <a:latin typeface="Times New Roman"/>
                <a:cs typeface="Times New Roman"/>
              </a:rPr>
              <a:t>project.</a:t>
            </a:r>
            <a:endParaRPr lang="en-US" sz="1300" dirty="0">
              <a:latin typeface="Times New Roman"/>
              <a:cs typeface="Times New Roman"/>
            </a:endParaRPr>
          </a:p>
          <a:p>
            <a:pPr>
              <a:spcBef>
                <a:spcPts val="40"/>
              </a:spcBef>
            </a:pPr>
            <a:endParaRPr sz="1450" dirty="0">
              <a:latin typeface="Times New Roman"/>
              <a:cs typeface="Times New Roman"/>
            </a:endParaRPr>
          </a:p>
          <a:p>
            <a:pPr marL="12700" marR="11430" indent="456565" algn="just">
              <a:lnSpc>
                <a:spcPct val="143800"/>
              </a:lnSpc>
            </a:pPr>
            <a:r>
              <a:rPr sz="1300" spc="-5" dirty="0">
                <a:latin typeface="Times New Roman"/>
                <a:cs typeface="Times New Roman"/>
              </a:rPr>
              <a:t>I</a:t>
            </a:r>
            <a:r>
              <a:rPr sz="1300" spc="90" dirty="0">
                <a:latin typeface="Times New Roman"/>
                <a:cs typeface="Times New Roman"/>
              </a:rPr>
              <a:t> </a:t>
            </a:r>
            <a:r>
              <a:rPr sz="1300" spc="-10" dirty="0">
                <a:latin typeface="Times New Roman"/>
                <a:cs typeface="Times New Roman"/>
              </a:rPr>
              <a:t>render</a:t>
            </a:r>
            <a:r>
              <a:rPr sz="1300" spc="95" dirty="0">
                <a:latin typeface="Times New Roman"/>
                <a:cs typeface="Times New Roman"/>
              </a:rPr>
              <a:t> </a:t>
            </a:r>
            <a:r>
              <a:rPr sz="1300" spc="-10" dirty="0">
                <a:latin typeface="Times New Roman"/>
                <a:cs typeface="Times New Roman"/>
              </a:rPr>
              <a:t>my</a:t>
            </a:r>
            <a:r>
              <a:rPr sz="1300" spc="90" dirty="0">
                <a:latin typeface="Times New Roman"/>
                <a:cs typeface="Times New Roman"/>
              </a:rPr>
              <a:t> </a:t>
            </a:r>
            <a:r>
              <a:rPr sz="1300" spc="-15" dirty="0">
                <a:latin typeface="Times New Roman"/>
                <a:cs typeface="Times New Roman"/>
              </a:rPr>
              <a:t>sincer</a:t>
            </a:r>
            <a:r>
              <a:rPr sz="1300" spc="-10" dirty="0">
                <a:latin typeface="Times New Roman"/>
                <a:cs typeface="Times New Roman"/>
              </a:rPr>
              <a:t>e</a:t>
            </a:r>
            <a:r>
              <a:rPr sz="1300" spc="95" dirty="0">
                <a:latin typeface="Times New Roman"/>
                <a:cs typeface="Times New Roman"/>
              </a:rPr>
              <a:t> </a:t>
            </a:r>
            <a:r>
              <a:rPr sz="1300" spc="-5" dirty="0">
                <a:latin typeface="Times New Roman"/>
                <a:cs typeface="Times New Roman"/>
              </a:rPr>
              <a:t>t</a:t>
            </a:r>
            <a:r>
              <a:rPr sz="1300" dirty="0">
                <a:latin typeface="Times New Roman"/>
                <a:cs typeface="Times New Roman"/>
              </a:rPr>
              <a:t>h</a:t>
            </a:r>
            <a:r>
              <a:rPr sz="1300" spc="-10" dirty="0">
                <a:latin typeface="Times New Roman"/>
                <a:cs typeface="Times New Roman"/>
              </a:rPr>
              <a:t>anks</a:t>
            </a:r>
            <a:r>
              <a:rPr sz="1300" spc="90" dirty="0">
                <a:latin typeface="Times New Roman"/>
                <a:cs typeface="Times New Roman"/>
              </a:rPr>
              <a:t> </a:t>
            </a:r>
            <a:r>
              <a:rPr sz="1300" spc="-5" dirty="0">
                <a:latin typeface="Times New Roman"/>
                <a:cs typeface="Times New Roman"/>
              </a:rPr>
              <a:t>to</a:t>
            </a:r>
            <a:r>
              <a:rPr sz="1300" spc="90" dirty="0">
                <a:latin typeface="Times New Roman"/>
                <a:cs typeface="Times New Roman"/>
              </a:rPr>
              <a:t> </a:t>
            </a:r>
            <a:r>
              <a:rPr sz="1300" spc="-10" dirty="0">
                <a:latin typeface="Times New Roman"/>
                <a:cs typeface="Times New Roman"/>
              </a:rPr>
              <a:t>Course</a:t>
            </a:r>
            <a:r>
              <a:rPr sz="1300" spc="90" dirty="0">
                <a:latin typeface="Times New Roman"/>
                <a:cs typeface="Times New Roman"/>
              </a:rPr>
              <a:t> </a:t>
            </a:r>
            <a:r>
              <a:rPr sz="1300" spc="-10" dirty="0">
                <a:latin typeface="Times New Roman"/>
                <a:cs typeface="Times New Roman"/>
              </a:rPr>
              <a:t>Coo</a:t>
            </a:r>
            <a:r>
              <a:rPr sz="1300" dirty="0">
                <a:latin typeface="Times New Roman"/>
                <a:cs typeface="Times New Roman"/>
              </a:rPr>
              <a:t>r</a:t>
            </a:r>
            <a:r>
              <a:rPr sz="1300" spc="-10" dirty="0">
                <a:latin typeface="Times New Roman"/>
                <a:cs typeface="Times New Roman"/>
              </a:rPr>
              <a:t>d</a:t>
            </a:r>
            <a:r>
              <a:rPr sz="1300" dirty="0">
                <a:latin typeface="Times New Roman"/>
                <a:cs typeface="Times New Roman"/>
              </a:rPr>
              <a:t>i</a:t>
            </a:r>
            <a:r>
              <a:rPr sz="1300" spc="-10" dirty="0">
                <a:latin typeface="Times New Roman"/>
                <a:cs typeface="Times New Roman"/>
              </a:rPr>
              <a:t>nator</a:t>
            </a:r>
            <a:r>
              <a:rPr sz="1300" spc="95" dirty="0">
                <a:latin typeface="Times New Roman"/>
                <a:cs typeface="Times New Roman"/>
              </a:rPr>
              <a:t> </a:t>
            </a:r>
            <a:r>
              <a:rPr sz="1300" spc="-10" dirty="0">
                <a:latin typeface="Times New Roman"/>
                <a:cs typeface="Times New Roman"/>
              </a:rPr>
              <a:t>and</a:t>
            </a:r>
            <a:r>
              <a:rPr sz="1300" spc="90" dirty="0">
                <a:latin typeface="Times New Roman"/>
                <a:cs typeface="Times New Roman"/>
              </a:rPr>
              <a:t> </a:t>
            </a:r>
            <a:r>
              <a:rPr sz="1300" spc="-10" dirty="0">
                <a:latin typeface="Times New Roman"/>
                <a:cs typeface="Times New Roman"/>
              </a:rPr>
              <a:t>other</a:t>
            </a:r>
            <a:r>
              <a:rPr sz="1300" spc="95" dirty="0">
                <a:latin typeface="Times New Roman"/>
                <a:cs typeface="Times New Roman"/>
              </a:rPr>
              <a:t> </a:t>
            </a:r>
            <a:r>
              <a:rPr sz="1300" spc="-10" dirty="0">
                <a:latin typeface="Times New Roman"/>
                <a:cs typeface="Times New Roman"/>
              </a:rPr>
              <a:t>staf</a:t>
            </a:r>
            <a:r>
              <a:rPr sz="1300" spc="-5" dirty="0">
                <a:latin typeface="Times New Roman"/>
                <a:cs typeface="Times New Roman"/>
              </a:rPr>
              <a:t>f</a:t>
            </a:r>
            <a:r>
              <a:rPr sz="1300" spc="95" dirty="0">
                <a:latin typeface="Times New Roman"/>
                <a:cs typeface="Times New Roman"/>
              </a:rPr>
              <a:t> </a:t>
            </a:r>
            <a:r>
              <a:rPr sz="1300" spc="-5" dirty="0">
                <a:latin typeface="Times New Roman"/>
                <a:cs typeface="Times New Roman"/>
              </a:rPr>
              <a:t>m</a:t>
            </a:r>
            <a:r>
              <a:rPr sz="1300" spc="-10" dirty="0">
                <a:latin typeface="Times New Roman"/>
                <a:cs typeface="Times New Roman"/>
              </a:rPr>
              <a:t>embers</a:t>
            </a:r>
            <a:r>
              <a:rPr sz="1300" spc="90" dirty="0">
                <a:latin typeface="Times New Roman"/>
                <a:cs typeface="Times New Roman"/>
              </a:rPr>
              <a:t> </a:t>
            </a:r>
            <a:r>
              <a:rPr sz="1300" spc="-5" dirty="0">
                <a:latin typeface="Times New Roman"/>
                <a:cs typeface="Times New Roman"/>
              </a:rPr>
              <a:t>for </a:t>
            </a:r>
            <a:r>
              <a:rPr sz="1300" spc="-10" dirty="0">
                <a:latin typeface="Times New Roman"/>
                <a:cs typeface="Times New Roman"/>
              </a:rPr>
              <a:t>providing</a:t>
            </a:r>
            <a:r>
              <a:rPr sz="1300" spc="5" dirty="0">
                <a:latin typeface="Times New Roman"/>
                <a:cs typeface="Times New Roman"/>
              </a:rPr>
              <a:t> </a:t>
            </a:r>
            <a:r>
              <a:rPr sz="1300" spc="-10" dirty="0">
                <a:latin typeface="Times New Roman"/>
                <a:cs typeface="Times New Roman"/>
              </a:rPr>
              <a:t>valuable</a:t>
            </a:r>
            <a:r>
              <a:rPr sz="1300" spc="10" dirty="0">
                <a:latin typeface="Times New Roman"/>
                <a:cs typeface="Times New Roman"/>
              </a:rPr>
              <a:t> </a:t>
            </a:r>
            <a:r>
              <a:rPr sz="1300" spc="-5" dirty="0">
                <a:latin typeface="Times New Roman"/>
                <a:cs typeface="Times New Roman"/>
              </a:rPr>
              <a:t>inf</a:t>
            </a:r>
            <a:r>
              <a:rPr sz="1300" dirty="0">
                <a:latin typeface="Times New Roman"/>
                <a:cs typeface="Times New Roman"/>
              </a:rPr>
              <a:t>o</a:t>
            </a:r>
            <a:r>
              <a:rPr sz="1300" spc="-10" dirty="0">
                <a:latin typeface="Times New Roman"/>
                <a:cs typeface="Times New Roman"/>
              </a:rPr>
              <a:t>rmation</a:t>
            </a:r>
            <a:r>
              <a:rPr sz="1300" dirty="0">
                <a:latin typeface="Times New Roman"/>
                <a:cs typeface="Times New Roman"/>
              </a:rPr>
              <a:t> </a:t>
            </a:r>
            <a:r>
              <a:rPr sz="1300" spc="-10" dirty="0">
                <a:latin typeface="Times New Roman"/>
                <a:cs typeface="Times New Roman"/>
              </a:rPr>
              <a:t>du</a:t>
            </a:r>
            <a:r>
              <a:rPr sz="1300" dirty="0">
                <a:latin typeface="Times New Roman"/>
                <a:cs typeface="Times New Roman"/>
              </a:rPr>
              <a:t>r</a:t>
            </a:r>
            <a:r>
              <a:rPr sz="1300" spc="-10" dirty="0">
                <a:latin typeface="Times New Roman"/>
                <a:cs typeface="Times New Roman"/>
              </a:rPr>
              <a:t>ing</a:t>
            </a:r>
            <a:r>
              <a:rPr sz="1300" spc="-5" dirty="0">
                <a:latin typeface="Times New Roman"/>
                <a:cs typeface="Times New Roman"/>
              </a:rPr>
              <a:t> </a:t>
            </a:r>
            <a:r>
              <a:rPr sz="1300" spc="-10" dirty="0">
                <a:latin typeface="Times New Roman"/>
                <a:cs typeface="Times New Roman"/>
              </a:rPr>
              <a:t>the</a:t>
            </a:r>
            <a:r>
              <a:rPr sz="1300" spc="5" dirty="0">
                <a:latin typeface="Times New Roman"/>
                <a:cs typeface="Times New Roman"/>
              </a:rPr>
              <a:t> </a:t>
            </a:r>
            <a:r>
              <a:rPr sz="1300" spc="-10" dirty="0">
                <a:latin typeface="Times New Roman"/>
                <a:cs typeface="Times New Roman"/>
              </a:rPr>
              <a:t>co</a:t>
            </a:r>
            <a:r>
              <a:rPr sz="1300" dirty="0">
                <a:latin typeface="Times New Roman"/>
                <a:cs typeface="Times New Roman"/>
              </a:rPr>
              <a:t>u</a:t>
            </a:r>
            <a:r>
              <a:rPr sz="1300" spc="-5" dirty="0">
                <a:latin typeface="Times New Roman"/>
                <a:cs typeface="Times New Roman"/>
              </a:rPr>
              <a:t>rse.</a:t>
            </a:r>
            <a:endParaRPr sz="1300" dirty="0">
              <a:latin typeface="Times New Roman"/>
              <a:cs typeface="Times New Roman"/>
            </a:endParaRPr>
          </a:p>
          <a:p>
            <a:pPr>
              <a:spcBef>
                <a:spcPts val="35"/>
              </a:spcBef>
            </a:pPr>
            <a:endParaRPr sz="1900" dirty="0">
              <a:latin typeface="Times New Roman"/>
              <a:cs typeface="Times New Roman"/>
            </a:endParaRPr>
          </a:p>
          <a:p>
            <a:pPr marL="12700" marR="22225" indent="456565" algn="just">
              <a:lnSpc>
                <a:spcPct val="144600"/>
              </a:lnSpc>
            </a:pPr>
            <a:r>
              <a:rPr sz="1300" spc="-5" dirty="0">
                <a:latin typeface="Times New Roman"/>
                <a:cs typeface="Times New Roman"/>
              </a:rPr>
              <a:t>I</a:t>
            </a:r>
            <a:r>
              <a:rPr sz="1300" spc="45" dirty="0">
                <a:latin typeface="Times New Roman"/>
                <a:cs typeface="Times New Roman"/>
              </a:rPr>
              <a:t> </a:t>
            </a:r>
            <a:r>
              <a:rPr sz="1300" spc="-15" dirty="0">
                <a:latin typeface="Times New Roman"/>
                <a:cs typeface="Times New Roman"/>
              </a:rPr>
              <a:t>wis</a:t>
            </a:r>
            <a:r>
              <a:rPr sz="1300" spc="-10" dirty="0">
                <a:latin typeface="Times New Roman"/>
                <a:cs typeface="Times New Roman"/>
              </a:rPr>
              <a:t>h</a:t>
            </a:r>
            <a:r>
              <a:rPr sz="1300" spc="55" dirty="0">
                <a:latin typeface="Times New Roman"/>
                <a:cs typeface="Times New Roman"/>
              </a:rPr>
              <a:t> </a:t>
            </a:r>
            <a:r>
              <a:rPr sz="1300" spc="-5" dirty="0">
                <a:latin typeface="Times New Roman"/>
                <a:cs typeface="Times New Roman"/>
              </a:rPr>
              <a:t>to</a:t>
            </a:r>
            <a:r>
              <a:rPr sz="1300" spc="55" dirty="0">
                <a:latin typeface="Times New Roman"/>
                <a:cs typeface="Times New Roman"/>
              </a:rPr>
              <a:t> </a:t>
            </a:r>
            <a:r>
              <a:rPr sz="1300" spc="-10" dirty="0">
                <a:latin typeface="Times New Roman"/>
                <a:cs typeface="Times New Roman"/>
              </a:rPr>
              <a:t>express</a:t>
            </a:r>
            <a:r>
              <a:rPr sz="1300" spc="55" dirty="0">
                <a:latin typeface="Times New Roman"/>
                <a:cs typeface="Times New Roman"/>
              </a:rPr>
              <a:t> </a:t>
            </a:r>
            <a:r>
              <a:rPr sz="1300" spc="-10" dirty="0">
                <a:latin typeface="Times New Roman"/>
                <a:cs typeface="Times New Roman"/>
              </a:rPr>
              <a:t>my</a:t>
            </a:r>
            <a:r>
              <a:rPr sz="1300" spc="55" dirty="0">
                <a:latin typeface="Times New Roman"/>
                <a:cs typeface="Times New Roman"/>
              </a:rPr>
              <a:t> </a:t>
            </a:r>
            <a:r>
              <a:rPr sz="1300" dirty="0">
                <a:latin typeface="Times New Roman"/>
                <a:cs typeface="Times New Roman"/>
              </a:rPr>
              <a:t>s</a:t>
            </a:r>
            <a:r>
              <a:rPr sz="1300" spc="-10" dirty="0">
                <a:latin typeface="Times New Roman"/>
                <a:cs typeface="Times New Roman"/>
              </a:rPr>
              <a:t>pecial</a:t>
            </a:r>
            <a:r>
              <a:rPr sz="1300" spc="45" dirty="0">
                <a:latin typeface="Times New Roman"/>
                <a:cs typeface="Times New Roman"/>
              </a:rPr>
              <a:t> </a:t>
            </a:r>
            <a:r>
              <a:rPr sz="1300" spc="-5" dirty="0">
                <a:latin typeface="Times New Roman"/>
                <a:cs typeface="Times New Roman"/>
              </a:rPr>
              <a:t>th</a:t>
            </a:r>
            <a:r>
              <a:rPr sz="1300" dirty="0">
                <a:latin typeface="Times New Roman"/>
                <a:cs typeface="Times New Roman"/>
              </a:rPr>
              <a:t>a</a:t>
            </a:r>
            <a:r>
              <a:rPr sz="1300" spc="-10" dirty="0">
                <a:latin typeface="Times New Roman"/>
                <a:cs typeface="Times New Roman"/>
              </a:rPr>
              <a:t>nks</a:t>
            </a:r>
            <a:r>
              <a:rPr sz="1300" spc="55" dirty="0">
                <a:latin typeface="Times New Roman"/>
                <a:cs typeface="Times New Roman"/>
              </a:rPr>
              <a:t> </a:t>
            </a:r>
            <a:r>
              <a:rPr sz="1300" spc="-5" dirty="0">
                <a:latin typeface="Times New Roman"/>
                <a:cs typeface="Times New Roman"/>
              </a:rPr>
              <a:t>to</a:t>
            </a:r>
            <a:r>
              <a:rPr sz="1300" spc="45" dirty="0">
                <a:latin typeface="Times New Roman"/>
                <a:cs typeface="Times New Roman"/>
              </a:rPr>
              <a:t> </a:t>
            </a:r>
            <a:r>
              <a:rPr sz="1300" dirty="0">
                <a:latin typeface="Times New Roman"/>
                <a:cs typeface="Times New Roman"/>
              </a:rPr>
              <a:t>t</a:t>
            </a:r>
            <a:r>
              <a:rPr sz="1300" spc="-10" dirty="0">
                <a:latin typeface="Times New Roman"/>
                <a:cs typeface="Times New Roman"/>
              </a:rPr>
              <a:t>he</a:t>
            </a:r>
            <a:r>
              <a:rPr sz="1300" spc="45" dirty="0">
                <a:latin typeface="Times New Roman"/>
                <a:cs typeface="Times New Roman"/>
              </a:rPr>
              <a:t> </a:t>
            </a:r>
            <a:r>
              <a:rPr sz="1300" spc="-10" dirty="0">
                <a:latin typeface="Times New Roman"/>
                <a:cs typeface="Times New Roman"/>
              </a:rPr>
              <a:t>of</a:t>
            </a:r>
            <a:r>
              <a:rPr sz="1300" dirty="0">
                <a:latin typeface="Times New Roman"/>
                <a:cs typeface="Times New Roman"/>
              </a:rPr>
              <a:t>f</a:t>
            </a:r>
            <a:r>
              <a:rPr sz="1300" spc="-5" dirty="0">
                <a:latin typeface="Times New Roman"/>
                <a:cs typeface="Times New Roman"/>
              </a:rPr>
              <a:t>icials</a:t>
            </a:r>
            <a:r>
              <a:rPr sz="1300" spc="40" dirty="0">
                <a:latin typeface="Times New Roman"/>
                <a:cs typeface="Times New Roman"/>
              </a:rPr>
              <a:t> </a:t>
            </a:r>
            <a:r>
              <a:rPr sz="1300" spc="-10" dirty="0">
                <a:latin typeface="Times New Roman"/>
                <a:cs typeface="Times New Roman"/>
              </a:rPr>
              <a:t>a</a:t>
            </a:r>
            <a:r>
              <a:rPr sz="1300" dirty="0">
                <a:latin typeface="Times New Roman"/>
                <a:cs typeface="Times New Roman"/>
              </a:rPr>
              <a:t>n</a:t>
            </a:r>
            <a:r>
              <a:rPr sz="1300" spc="-10" dirty="0">
                <a:latin typeface="Times New Roman"/>
                <a:cs typeface="Times New Roman"/>
              </a:rPr>
              <a:t>d</a:t>
            </a:r>
            <a:r>
              <a:rPr sz="1300" spc="45" dirty="0">
                <a:latin typeface="Times New Roman"/>
                <a:cs typeface="Times New Roman"/>
              </a:rPr>
              <a:t> </a:t>
            </a:r>
            <a:r>
              <a:rPr sz="1300" spc="-10" dirty="0">
                <a:latin typeface="Times New Roman"/>
                <a:cs typeface="Times New Roman"/>
              </a:rPr>
              <a:t>Lab</a:t>
            </a:r>
            <a:r>
              <a:rPr sz="1300" spc="55" dirty="0">
                <a:latin typeface="Times New Roman"/>
                <a:cs typeface="Times New Roman"/>
              </a:rPr>
              <a:t> </a:t>
            </a:r>
            <a:r>
              <a:rPr sz="1300" spc="-10" dirty="0">
                <a:latin typeface="Times New Roman"/>
                <a:cs typeface="Times New Roman"/>
              </a:rPr>
              <a:t>Te</a:t>
            </a:r>
            <a:r>
              <a:rPr sz="1300" dirty="0">
                <a:latin typeface="Times New Roman"/>
                <a:cs typeface="Times New Roman"/>
              </a:rPr>
              <a:t>c</a:t>
            </a:r>
            <a:r>
              <a:rPr sz="1300" spc="-10" dirty="0">
                <a:latin typeface="Times New Roman"/>
                <a:cs typeface="Times New Roman"/>
              </a:rPr>
              <a:t>hni</a:t>
            </a:r>
            <a:r>
              <a:rPr sz="1300" dirty="0">
                <a:latin typeface="Times New Roman"/>
                <a:cs typeface="Times New Roman"/>
              </a:rPr>
              <a:t>c</a:t>
            </a:r>
            <a:r>
              <a:rPr sz="1300" spc="-10" dirty="0">
                <a:latin typeface="Times New Roman"/>
                <a:cs typeface="Times New Roman"/>
              </a:rPr>
              <a:t>ians</a:t>
            </a:r>
            <a:r>
              <a:rPr sz="1300" spc="40" dirty="0">
                <a:latin typeface="Times New Roman"/>
                <a:cs typeface="Times New Roman"/>
              </a:rPr>
              <a:t> </a:t>
            </a:r>
            <a:r>
              <a:rPr sz="1300" spc="-10" dirty="0">
                <a:latin typeface="Times New Roman"/>
                <a:cs typeface="Times New Roman"/>
              </a:rPr>
              <a:t>of</a:t>
            </a:r>
            <a:r>
              <a:rPr sz="1300" spc="55" dirty="0">
                <a:latin typeface="Times New Roman"/>
                <a:cs typeface="Times New Roman"/>
              </a:rPr>
              <a:t> </a:t>
            </a:r>
            <a:r>
              <a:rPr sz="1300" spc="-10" dirty="0">
                <a:latin typeface="Times New Roman"/>
                <a:cs typeface="Times New Roman"/>
              </a:rPr>
              <a:t>my</a:t>
            </a:r>
            <a:r>
              <a:rPr sz="1300" spc="-5" dirty="0">
                <a:latin typeface="Times New Roman"/>
                <a:cs typeface="Times New Roman"/>
              </a:rPr>
              <a:t> </a:t>
            </a:r>
            <a:r>
              <a:rPr sz="1300" spc="-10" dirty="0">
                <a:latin typeface="Times New Roman"/>
                <a:cs typeface="Times New Roman"/>
              </a:rPr>
              <a:t>departments</a:t>
            </a:r>
            <a:r>
              <a:rPr sz="1300" spc="10" dirty="0">
                <a:latin typeface="Times New Roman"/>
                <a:cs typeface="Times New Roman"/>
              </a:rPr>
              <a:t> </a:t>
            </a:r>
            <a:r>
              <a:rPr sz="1300" spc="-15" dirty="0">
                <a:latin typeface="Times New Roman"/>
                <a:cs typeface="Times New Roman"/>
              </a:rPr>
              <a:t>wh</a:t>
            </a:r>
            <a:r>
              <a:rPr sz="1300" spc="-10" dirty="0">
                <a:latin typeface="Times New Roman"/>
                <a:cs typeface="Times New Roman"/>
              </a:rPr>
              <a:t>o</a:t>
            </a:r>
            <a:r>
              <a:rPr sz="1300" spc="-5" dirty="0">
                <a:latin typeface="Times New Roman"/>
                <a:cs typeface="Times New Roman"/>
              </a:rPr>
              <a:t> r</a:t>
            </a:r>
            <a:r>
              <a:rPr sz="1300" dirty="0">
                <a:latin typeface="Times New Roman"/>
                <a:cs typeface="Times New Roman"/>
              </a:rPr>
              <a:t>e</a:t>
            </a:r>
            <a:r>
              <a:rPr sz="1300" spc="-10" dirty="0">
                <a:latin typeface="Times New Roman"/>
                <a:cs typeface="Times New Roman"/>
              </a:rPr>
              <a:t>nd</a:t>
            </a:r>
            <a:r>
              <a:rPr sz="1300" dirty="0">
                <a:latin typeface="Times New Roman"/>
                <a:cs typeface="Times New Roman"/>
              </a:rPr>
              <a:t>e</a:t>
            </a:r>
            <a:r>
              <a:rPr sz="1300" spc="-10" dirty="0">
                <a:latin typeface="Times New Roman"/>
                <a:cs typeface="Times New Roman"/>
              </a:rPr>
              <a:t>red</a:t>
            </a:r>
            <a:r>
              <a:rPr sz="1300" spc="-5" dirty="0">
                <a:latin typeface="Times New Roman"/>
                <a:cs typeface="Times New Roman"/>
              </a:rPr>
              <a:t> their </a:t>
            </a:r>
            <a:r>
              <a:rPr sz="1300" spc="-10" dirty="0">
                <a:latin typeface="Times New Roman"/>
                <a:cs typeface="Times New Roman"/>
              </a:rPr>
              <a:t>he</a:t>
            </a:r>
            <a:r>
              <a:rPr sz="1300" dirty="0">
                <a:latin typeface="Times New Roman"/>
                <a:cs typeface="Times New Roman"/>
              </a:rPr>
              <a:t>l</a:t>
            </a:r>
            <a:r>
              <a:rPr sz="1300" spc="-10" dirty="0">
                <a:latin typeface="Times New Roman"/>
                <a:cs typeface="Times New Roman"/>
              </a:rPr>
              <a:t>p</a:t>
            </a:r>
            <a:r>
              <a:rPr sz="1300" spc="-5" dirty="0">
                <a:latin typeface="Times New Roman"/>
                <a:cs typeface="Times New Roman"/>
              </a:rPr>
              <a:t> </a:t>
            </a:r>
            <a:r>
              <a:rPr sz="1300" spc="-10" dirty="0">
                <a:latin typeface="Times New Roman"/>
                <a:cs typeface="Times New Roman"/>
              </a:rPr>
              <a:t>duri</a:t>
            </a:r>
            <a:r>
              <a:rPr sz="1300" dirty="0">
                <a:latin typeface="Times New Roman"/>
                <a:cs typeface="Times New Roman"/>
              </a:rPr>
              <a:t>n</a:t>
            </a:r>
            <a:r>
              <a:rPr sz="1300" spc="-10" dirty="0">
                <a:latin typeface="Times New Roman"/>
                <a:cs typeface="Times New Roman"/>
              </a:rPr>
              <a:t>g</a:t>
            </a:r>
            <a:r>
              <a:rPr sz="1300" spc="-5" dirty="0">
                <a:latin typeface="Times New Roman"/>
                <a:cs typeface="Times New Roman"/>
              </a:rPr>
              <a:t> t</a:t>
            </a:r>
            <a:r>
              <a:rPr sz="1300" dirty="0">
                <a:latin typeface="Times New Roman"/>
                <a:cs typeface="Times New Roman"/>
              </a:rPr>
              <a:t>h</a:t>
            </a:r>
            <a:r>
              <a:rPr sz="1300" spc="-10" dirty="0">
                <a:latin typeface="Times New Roman"/>
                <a:cs typeface="Times New Roman"/>
              </a:rPr>
              <a:t>e</a:t>
            </a:r>
            <a:r>
              <a:rPr sz="1300" spc="-5" dirty="0">
                <a:latin typeface="Times New Roman"/>
                <a:cs typeface="Times New Roman"/>
              </a:rPr>
              <a:t> </a:t>
            </a:r>
            <a:r>
              <a:rPr sz="1300" spc="-10" dirty="0">
                <a:latin typeface="Times New Roman"/>
                <a:cs typeface="Times New Roman"/>
              </a:rPr>
              <a:t>period</a:t>
            </a:r>
            <a:r>
              <a:rPr sz="1300" spc="-5" dirty="0">
                <a:latin typeface="Times New Roman"/>
                <a:cs typeface="Times New Roman"/>
              </a:rPr>
              <a:t> </a:t>
            </a:r>
            <a:r>
              <a:rPr sz="1300" spc="-10" dirty="0">
                <a:latin typeface="Times New Roman"/>
                <a:cs typeface="Times New Roman"/>
              </a:rPr>
              <a:t>of</a:t>
            </a:r>
            <a:r>
              <a:rPr sz="1300" spc="-5" dirty="0">
                <a:latin typeface="Times New Roman"/>
                <a:cs typeface="Times New Roman"/>
              </a:rPr>
              <a:t> </a:t>
            </a:r>
            <a:r>
              <a:rPr sz="1300" dirty="0">
                <a:latin typeface="Times New Roman"/>
                <a:cs typeface="Times New Roman"/>
              </a:rPr>
              <a:t>t</a:t>
            </a:r>
            <a:r>
              <a:rPr sz="1300" spc="-10" dirty="0">
                <a:latin typeface="Times New Roman"/>
                <a:cs typeface="Times New Roman"/>
              </a:rPr>
              <a:t>he</a:t>
            </a:r>
            <a:r>
              <a:rPr sz="1300" spc="-5" dirty="0">
                <a:latin typeface="Times New Roman"/>
                <a:cs typeface="Times New Roman"/>
              </a:rPr>
              <a:t> </a:t>
            </a:r>
            <a:r>
              <a:rPr sz="1300" spc="-15" dirty="0">
                <a:latin typeface="Times New Roman"/>
                <a:cs typeface="Times New Roman"/>
              </a:rPr>
              <a:t>wor</a:t>
            </a:r>
            <a:r>
              <a:rPr sz="1300" spc="-10" dirty="0">
                <a:latin typeface="Times New Roman"/>
                <a:cs typeface="Times New Roman"/>
              </a:rPr>
              <a:t>k</a:t>
            </a:r>
            <a:r>
              <a:rPr sz="1300" spc="10" dirty="0">
                <a:latin typeface="Times New Roman"/>
                <a:cs typeface="Times New Roman"/>
              </a:rPr>
              <a:t> </a:t>
            </a:r>
            <a:r>
              <a:rPr sz="1300" spc="-10" dirty="0">
                <a:latin typeface="Times New Roman"/>
                <a:cs typeface="Times New Roman"/>
              </a:rPr>
              <a:t>p</a:t>
            </a:r>
            <a:r>
              <a:rPr sz="1300" dirty="0">
                <a:latin typeface="Times New Roman"/>
                <a:cs typeface="Times New Roman"/>
              </a:rPr>
              <a:t>r</a:t>
            </a:r>
            <a:r>
              <a:rPr sz="1300" spc="-10" dirty="0">
                <a:latin typeface="Times New Roman"/>
                <a:cs typeface="Times New Roman"/>
              </a:rPr>
              <a:t>ogress.</a:t>
            </a:r>
            <a:endParaRPr sz="1300" dirty="0">
              <a:latin typeface="Times New Roman"/>
              <a:cs typeface="Times New Roman"/>
            </a:endParaRPr>
          </a:p>
        </p:txBody>
      </p:sp>
      <p:sp>
        <p:nvSpPr>
          <p:cNvPr id="4" name="object 8">
            <a:extLst>
              <a:ext uri="{FF2B5EF4-FFF2-40B4-BE49-F238E27FC236}">
                <a16:creationId xmlns:a16="http://schemas.microsoft.com/office/drawing/2014/main" id="{E316E210-30F4-E634-F483-B0C3A9224480}"/>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sz="1100" dirty="0" err="1">
                <a:latin typeface="Times New Roman"/>
                <a:cs typeface="Times New Roman"/>
              </a:rPr>
              <a:t>i</a:t>
            </a:r>
            <a:r>
              <a:rPr lang="en-IN" sz="1100" dirty="0">
                <a:latin typeface="Times New Roman"/>
                <a:cs typeface="Times New Roman"/>
              </a:rPr>
              <a:t>v</a:t>
            </a:r>
            <a:endParaRPr sz="11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6410" y="507281"/>
            <a:ext cx="5651500" cy="2818657"/>
          </a:xfrm>
          <a:prstGeom prst="rect">
            <a:avLst/>
          </a:prstGeom>
        </p:spPr>
        <p:txBody>
          <a:bodyPr vert="horz" wrap="square" lIns="0" tIns="0" rIns="0" bIns="0" rtlCol="0">
            <a:spAutoFit/>
          </a:bodyPr>
          <a:lstStyle/>
          <a:p>
            <a:pPr marL="12700"/>
            <a:r>
              <a:rPr sz="1200" b="1" spc="-5" dirty="0">
                <a:latin typeface="Times New Roman"/>
                <a:cs typeface="Times New Roman"/>
              </a:rPr>
              <a:t>VIS</a:t>
            </a:r>
            <a:r>
              <a:rPr sz="1200" b="1" dirty="0">
                <a:latin typeface="Times New Roman"/>
                <a:cs typeface="Times New Roman"/>
              </a:rPr>
              <a:t>ION</a:t>
            </a:r>
            <a:r>
              <a:rPr sz="1200" b="1" spc="-15" dirty="0">
                <a:latin typeface="Times New Roman"/>
                <a:cs typeface="Times New Roman"/>
              </a:rPr>
              <a:t> </a:t>
            </a:r>
            <a:r>
              <a:rPr sz="1200" b="1" spc="-10" dirty="0">
                <a:latin typeface="Times New Roman"/>
                <a:cs typeface="Times New Roman"/>
              </a:rPr>
              <a:t>OF</a:t>
            </a:r>
            <a:r>
              <a:rPr sz="1200" b="1" spc="-5" dirty="0">
                <a:latin typeface="Times New Roman"/>
                <a:cs typeface="Times New Roman"/>
              </a:rPr>
              <a:t> </a:t>
            </a:r>
            <a:r>
              <a:rPr sz="1200" b="1" spc="-20" dirty="0">
                <a:latin typeface="Times New Roman"/>
                <a:cs typeface="Times New Roman"/>
              </a:rPr>
              <a:t>T</a:t>
            </a:r>
            <a:r>
              <a:rPr sz="1200" b="1" spc="-10" dirty="0">
                <a:latin typeface="Times New Roman"/>
                <a:cs typeface="Times New Roman"/>
              </a:rPr>
              <a:t>HE</a:t>
            </a:r>
            <a:r>
              <a:rPr sz="1200" b="1" spc="5" dirty="0">
                <a:latin typeface="Times New Roman"/>
                <a:cs typeface="Times New Roman"/>
              </a:rPr>
              <a:t> </a:t>
            </a:r>
            <a:r>
              <a:rPr sz="1200" b="1" spc="-15" dirty="0">
                <a:latin typeface="Times New Roman"/>
                <a:cs typeface="Times New Roman"/>
              </a:rPr>
              <a:t>IN</a:t>
            </a:r>
            <a:r>
              <a:rPr sz="1200" b="1" spc="-10" dirty="0">
                <a:latin typeface="Times New Roman"/>
                <a:cs typeface="Times New Roman"/>
              </a:rPr>
              <a:t>S</a:t>
            </a:r>
            <a:r>
              <a:rPr sz="1200" b="1" spc="-20" dirty="0">
                <a:latin typeface="Times New Roman"/>
                <a:cs typeface="Times New Roman"/>
              </a:rPr>
              <a:t>T</a:t>
            </a:r>
            <a:r>
              <a:rPr sz="1200" b="1" spc="-15" dirty="0">
                <a:latin typeface="Times New Roman"/>
                <a:cs typeface="Times New Roman"/>
              </a:rPr>
              <a:t>I</a:t>
            </a:r>
            <a:r>
              <a:rPr sz="1200" b="1" spc="-20" dirty="0">
                <a:latin typeface="Times New Roman"/>
                <a:cs typeface="Times New Roman"/>
              </a:rPr>
              <a:t>T</a:t>
            </a:r>
            <a:r>
              <a:rPr sz="1200" b="1" spc="-15" dirty="0">
                <a:latin typeface="Times New Roman"/>
                <a:cs typeface="Times New Roman"/>
              </a:rPr>
              <a:t>U</a:t>
            </a:r>
            <a:r>
              <a:rPr sz="1200" b="1" spc="-20" dirty="0">
                <a:latin typeface="Times New Roman"/>
                <a:cs typeface="Times New Roman"/>
              </a:rPr>
              <a:t>T</a:t>
            </a:r>
            <a:r>
              <a:rPr sz="1200" b="1" spc="-15" dirty="0">
                <a:latin typeface="Times New Roman"/>
                <a:cs typeface="Times New Roman"/>
              </a:rPr>
              <a:t>I</a:t>
            </a:r>
            <a:r>
              <a:rPr sz="1200" b="1" spc="-20" dirty="0">
                <a:latin typeface="Times New Roman"/>
                <a:cs typeface="Times New Roman"/>
              </a:rPr>
              <a:t>O</a:t>
            </a:r>
            <a:r>
              <a:rPr sz="1200" b="1" dirty="0">
                <a:latin typeface="Times New Roman"/>
                <a:cs typeface="Times New Roman"/>
              </a:rPr>
              <a:t>N</a:t>
            </a:r>
            <a:endParaRPr sz="1200">
              <a:latin typeface="Times New Roman"/>
              <a:cs typeface="Times New Roman"/>
            </a:endParaRPr>
          </a:p>
          <a:p>
            <a:pPr marL="12700" marR="5080" indent="456565">
              <a:lnSpc>
                <a:spcPct val="143300"/>
              </a:lnSpc>
              <a:spcBef>
                <a:spcPts val="10"/>
              </a:spcBef>
            </a:pPr>
            <a:r>
              <a:rPr sz="1200" spc="-15" dirty="0">
                <a:latin typeface="Times New Roman"/>
                <a:cs typeface="Times New Roman"/>
              </a:rPr>
              <a:t>T</a:t>
            </a:r>
            <a:r>
              <a:rPr sz="1200" spc="-10" dirty="0">
                <a:latin typeface="Times New Roman"/>
                <a:cs typeface="Times New Roman"/>
              </a:rPr>
              <a:t>o</a:t>
            </a:r>
            <a:r>
              <a:rPr sz="1200" spc="140" dirty="0">
                <a:latin typeface="Times New Roman"/>
                <a:cs typeface="Times New Roman"/>
              </a:rPr>
              <a:t> </a:t>
            </a:r>
            <a:r>
              <a:rPr sz="1200" spc="-5" dirty="0">
                <a:latin typeface="Times New Roman"/>
                <a:cs typeface="Times New Roman"/>
              </a:rPr>
              <a:t>se</a:t>
            </a:r>
            <a:r>
              <a:rPr sz="1200" spc="-10" dirty="0">
                <a:latin typeface="Times New Roman"/>
                <a:cs typeface="Times New Roman"/>
              </a:rPr>
              <a:t>rve</a:t>
            </a:r>
            <a:r>
              <a:rPr sz="1200" spc="135" dirty="0">
                <a:latin typeface="Times New Roman"/>
                <a:cs typeface="Times New Roman"/>
              </a:rPr>
              <a:t> </a:t>
            </a:r>
            <a:r>
              <a:rPr sz="1200" spc="-5" dirty="0">
                <a:latin typeface="Times New Roman"/>
                <a:cs typeface="Times New Roman"/>
              </a:rPr>
              <a:t>the</a:t>
            </a:r>
            <a:r>
              <a:rPr sz="1200" dirty="0">
                <a:latin typeface="Times New Roman"/>
                <a:cs typeface="Times New Roman"/>
              </a:rPr>
              <a:t> </a:t>
            </a:r>
            <a:r>
              <a:rPr sz="1200" spc="-150" dirty="0">
                <a:latin typeface="Times New Roman"/>
                <a:cs typeface="Times New Roman"/>
              </a:rPr>
              <a:t> </a:t>
            </a:r>
            <a:r>
              <a:rPr sz="1200" spc="-5" dirty="0">
                <a:latin typeface="Times New Roman"/>
                <a:cs typeface="Times New Roman"/>
              </a:rPr>
              <a:t>s</a:t>
            </a:r>
            <a:r>
              <a:rPr sz="1200" spc="10" dirty="0">
                <a:latin typeface="Times New Roman"/>
                <a:cs typeface="Times New Roman"/>
              </a:rPr>
              <a:t>o</a:t>
            </a:r>
            <a:r>
              <a:rPr sz="1200" spc="-15" dirty="0">
                <a:latin typeface="Times New Roman"/>
                <a:cs typeface="Times New Roman"/>
              </a:rPr>
              <a:t>c</a:t>
            </a:r>
            <a:r>
              <a:rPr sz="1200" spc="-5" dirty="0">
                <a:latin typeface="Times New Roman"/>
                <a:cs typeface="Times New Roman"/>
              </a:rPr>
              <a:t>iety</a:t>
            </a:r>
            <a:r>
              <a:rPr sz="1200" dirty="0">
                <a:latin typeface="Times New Roman"/>
                <a:cs typeface="Times New Roman"/>
              </a:rPr>
              <a:t> </a:t>
            </a:r>
            <a:r>
              <a:rPr sz="1200" spc="-140" dirty="0">
                <a:latin typeface="Times New Roman"/>
                <a:cs typeface="Times New Roman"/>
              </a:rPr>
              <a:t> </a:t>
            </a:r>
            <a:r>
              <a:rPr sz="1200" dirty="0">
                <a:latin typeface="Times New Roman"/>
                <a:cs typeface="Times New Roman"/>
              </a:rPr>
              <a:t>by </a:t>
            </a:r>
            <a:r>
              <a:rPr sz="1200" spc="-135" dirty="0">
                <a:latin typeface="Times New Roman"/>
                <a:cs typeface="Times New Roman"/>
              </a:rPr>
              <a:t> </a:t>
            </a:r>
            <a:r>
              <a:rPr sz="1200" dirty="0">
                <a:latin typeface="Times New Roman"/>
                <a:cs typeface="Times New Roman"/>
              </a:rPr>
              <a:t>of</a:t>
            </a:r>
            <a:r>
              <a:rPr sz="1200" spc="-10" dirty="0">
                <a:latin typeface="Times New Roman"/>
                <a:cs typeface="Times New Roman"/>
              </a:rPr>
              <a:t>f</a:t>
            </a:r>
            <a:r>
              <a:rPr sz="1200" spc="-15"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145" dirty="0">
                <a:latin typeface="Times New Roman"/>
                <a:cs typeface="Times New Roman"/>
              </a:rPr>
              <a:t> </a:t>
            </a:r>
            <a:r>
              <a:rPr sz="1200" spc="-10" dirty="0">
                <a:latin typeface="Times New Roman"/>
                <a:cs typeface="Times New Roman"/>
              </a:rPr>
              <a:t>top</a:t>
            </a:r>
            <a:r>
              <a:rPr sz="1200" spc="-5" dirty="0">
                <a:latin typeface="Times New Roman"/>
                <a:cs typeface="Times New Roman"/>
              </a:rPr>
              <a:t>-</a:t>
            </a:r>
            <a:r>
              <a:rPr sz="1200" spc="-10" dirty="0">
                <a:latin typeface="Times New Roman"/>
                <a:cs typeface="Times New Roman"/>
              </a:rPr>
              <a:t>notch</a:t>
            </a:r>
            <a:r>
              <a:rPr sz="1200" spc="140" dirty="0">
                <a:latin typeface="Times New Roman"/>
                <a:cs typeface="Times New Roman"/>
              </a:rPr>
              <a:t> </a:t>
            </a:r>
            <a:r>
              <a:rPr sz="1200" dirty="0">
                <a:latin typeface="Times New Roman"/>
                <a:cs typeface="Times New Roman"/>
              </a:rPr>
              <a:t>t</a:t>
            </a:r>
            <a:r>
              <a:rPr sz="1200" spc="-15" dirty="0">
                <a:latin typeface="Times New Roman"/>
                <a:cs typeface="Times New Roman"/>
              </a:rPr>
              <a:t>ec</a:t>
            </a:r>
            <a:r>
              <a:rPr sz="1200" dirty="0">
                <a:latin typeface="Times New Roman"/>
                <a:cs typeface="Times New Roman"/>
              </a:rPr>
              <a:t>h</a:t>
            </a:r>
            <a:r>
              <a:rPr sz="1200" spc="10" dirty="0">
                <a:latin typeface="Times New Roman"/>
                <a:cs typeface="Times New Roman"/>
              </a:rPr>
              <a:t>n</a:t>
            </a:r>
            <a:r>
              <a:rPr sz="1200" spc="-5" dirty="0">
                <a:latin typeface="Times New Roman"/>
                <a:cs typeface="Times New Roman"/>
              </a:rPr>
              <a:t>ic</a:t>
            </a:r>
            <a:r>
              <a:rPr sz="1200" spc="-20"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40" dirty="0">
                <a:latin typeface="Times New Roman"/>
                <a:cs typeface="Times New Roman"/>
              </a:rPr>
              <a:t> </a:t>
            </a:r>
            <a:r>
              <a:rPr sz="1200" spc="-15" dirty="0">
                <a:latin typeface="Times New Roman"/>
                <a:cs typeface="Times New Roman"/>
              </a:rPr>
              <a:t>e</a:t>
            </a:r>
            <a:r>
              <a:rPr sz="1200" spc="-10" dirty="0">
                <a:latin typeface="Times New Roman"/>
                <a:cs typeface="Times New Roman"/>
              </a:rPr>
              <a:t>du</a:t>
            </a:r>
            <a:r>
              <a:rPr sz="1200" spc="-15" dirty="0">
                <a:latin typeface="Times New Roman"/>
                <a:cs typeface="Times New Roman"/>
              </a:rPr>
              <a:t>ca</a:t>
            </a:r>
            <a:r>
              <a:rPr sz="1200" spc="-5" dirty="0">
                <a:latin typeface="Times New Roman"/>
                <a:cs typeface="Times New Roman"/>
              </a:rPr>
              <a:t>ti</a:t>
            </a:r>
            <a:r>
              <a:rPr sz="1200" dirty="0">
                <a:latin typeface="Times New Roman"/>
                <a:cs typeface="Times New Roman"/>
              </a:rPr>
              <a:t>on </a:t>
            </a:r>
            <a:r>
              <a:rPr sz="1200" spc="-145" dirty="0">
                <a:latin typeface="Times New Roman"/>
                <a:cs typeface="Times New Roman"/>
              </a:rPr>
              <a:t> </a:t>
            </a:r>
            <a:r>
              <a:rPr sz="1200" dirty="0">
                <a:latin typeface="Times New Roman"/>
                <a:cs typeface="Times New Roman"/>
              </a:rPr>
              <a:t>on</a:t>
            </a:r>
            <a:r>
              <a:rPr sz="1200" spc="145" dirty="0">
                <a:latin typeface="Times New Roman"/>
                <a:cs typeface="Times New Roman"/>
              </a:rPr>
              <a:t> </a:t>
            </a:r>
            <a:r>
              <a:rPr sz="1200" spc="-10" dirty="0">
                <a:latin typeface="Times New Roman"/>
                <a:cs typeface="Times New Roman"/>
              </a:rPr>
              <a:t>p</a:t>
            </a:r>
            <a:r>
              <a:rPr sz="1200" spc="-5" dirty="0">
                <a:latin typeface="Times New Roman"/>
                <a:cs typeface="Times New Roman"/>
              </a:rPr>
              <a:t>a</a:t>
            </a:r>
            <a:r>
              <a:rPr sz="1200" dirty="0">
                <a:latin typeface="Times New Roman"/>
                <a:cs typeface="Times New Roman"/>
              </a:rPr>
              <a:t>r </a:t>
            </a:r>
            <a:r>
              <a:rPr sz="1200" spc="-135"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dirty="0">
                <a:latin typeface="Times New Roman"/>
                <a:cs typeface="Times New Roman"/>
              </a:rPr>
              <a:t> </a:t>
            </a:r>
            <a:r>
              <a:rPr sz="1200" spc="-145" dirty="0">
                <a:latin typeface="Times New Roman"/>
                <a:cs typeface="Times New Roman"/>
              </a:rPr>
              <a:t> </a:t>
            </a:r>
            <a:r>
              <a:rPr sz="1200" spc="-5" dirty="0">
                <a:latin typeface="Times New Roman"/>
                <a:cs typeface="Times New Roman"/>
              </a:rPr>
              <a:t>global </a:t>
            </a:r>
            <a:r>
              <a:rPr sz="1200" spc="-15" dirty="0">
                <a:latin typeface="Times New Roman"/>
                <a:cs typeface="Times New Roman"/>
              </a:rPr>
              <a:t>st</a:t>
            </a:r>
            <a:r>
              <a:rPr sz="1200" spc="-30" dirty="0">
                <a:latin typeface="Times New Roman"/>
                <a:cs typeface="Times New Roman"/>
              </a:rPr>
              <a:t>a</a:t>
            </a:r>
            <a:r>
              <a:rPr sz="1200" spc="-15" dirty="0">
                <a:latin typeface="Times New Roman"/>
                <a:cs typeface="Times New Roman"/>
              </a:rPr>
              <a:t>nda</a:t>
            </a:r>
            <a:r>
              <a:rPr sz="1200" spc="-20" dirty="0">
                <a:latin typeface="Times New Roman"/>
                <a:cs typeface="Times New Roman"/>
              </a:rPr>
              <a:t>r</a:t>
            </a:r>
            <a:r>
              <a:rPr sz="1200" spc="-15" dirty="0">
                <a:latin typeface="Times New Roman"/>
                <a:cs typeface="Times New Roman"/>
              </a:rPr>
              <a:t>d</a:t>
            </a:r>
            <a:r>
              <a:rPr sz="1200" dirty="0">
                <a:latin typeface="Times New Roman"/>
                <a:cs typeface="Times New Roman"/>
              </a:rPr>
              <a:t>s</a:t>
            </a:r>
            <a:endParaRPr sz="1200">
              <a:latin typeface="Times New Roman"/>
              <a:cs typeface="Times New Roman"/>
            </a:endParaRPr>
          </a:p>
          <a:p>
            <a:pPr>
              <a:lnSpc>
                <a:spcPct val="100000"/>
              </a:lnSpc>
            </a:pPr>
            <a:endParaRPr sz="1200">
              <a:latin typeface="Times New Roman"/>
              <a:cs typeface="Times New Roman"/>
            </a:endParaRPr>
          </a:p>
          <a:p>
            <a:pPr>
              <a:spcBef>
                <a:spcPts val="55"/>
              </a:spcBef>
            </a:pPr>
            <a:endParaRPr sz="1100">
              <a:latin typeface="Times New Roman"/>
              <a:cs typeface="Times New Roman"/>
            </a:endParaRPr>
          </a:p>
          <a:p>
            <a:pPr marL="12700"/>
            <a:r>
              <a:rPr sz="1200" b="1" spc="-20" dirty="0">
                <a:latin typeface="Times New Roman"/>
                <a:cs typeface="Times New Roman"/>
              </a:rPr>
              <a:t>M</a:t>
            </a:r>
            <a:r>
              <a:rPr sz="1200" b="1" spc="-5" dirty="0">
                <a:latin typeface="Times New Roman"/>
                <a:cs typeface="Times New Roman"/>
              </a:rPr>
              <a:t>I</a:t>
            </a:r>
            <a:r>
              <a:rPr sz="1200" b="1" dirty="0">
                <a:latin typeface="Times New Roman"/>
                <a:cs typeface="Times New Roman"/>
              </a:rPr>
              <a:t>SS</a:t>
            </a:r>
            <a:r>
              <a:rPr sz="1200" b="1" spc="-5" dirty="0">
                <a:latin typeface="Times New Roman"/>
                <a:cs typeface="Times New Roman"/>
              </a:rPr>
              <a:t>IO</a:t>
            </a:r>
            <a:r>
              <a:rPr sz="1200" b="1" dirty="0">
                <a:latin typeface="Times New Roman"/>
                <a:cs typeface="Times New Roman"/>
              </a:rPr>
              <a:t>N</a:t>
            </a:r>
            <a:r>
              <a:rPr sz="1200" b="1" spc="-35" dirty="0">
                <a:latin typeface="Times New Roman"/>
                <a:cs typeface="Times New Roman"/>
              </a:rPr>
              <a:t> </a:t>
            </a:r>
            <a:r>
              <a:rPr sz="1200" b="1" spc="-10" dirty="0">
                <a:latin typeface="Times New Roman"/>
                <a:cs typeface="Times New Roman"/>
              </a:rPr>
              <a:t>OF</a:t>
            </a:r>
            <a:r>
              <a:rPr sz="1200" b="1" spc="-5" dirty="0">
                <a:latin typeface="Times New Roman"/>
                <a:cs typeface="Times New Roman"/>
              </a:rPr>
              <a:t> </a:t>
            </a:r>
            <a:r>
              <a:rPr sz="1200" b="1" spc="-10" dirty="0">
                <a:latin typeface="Times New Roman"/>
                <a:cs typeface="Times New Roman"/>
              </a:rPr>
              <a:t>THE</a:t>
            </a:r>
            <a:r>
              <a:rPr sz="1200" b="1" spc="5" dirty="0">
                <a:latin typeface="Times New Roman"/>
                <a:cs typeface="Times New Roman"/>
              </a:rPr>
              <a:t> </a:t>
            </a:r>
            <a:r>
              <a:rPr sz="1200" b="1" spc="-15" dirty="0">
                <a:latin typeface="Times New Roman"/>
                <a:cs typeface="Times New Roman"/>
              </a:rPr>
              <a:t>IN</a:t>
            </a:r>
            <a:r>
              <a:rPr sz="1200" b="1" spc="-20" dirty="0">
                <a:latin typeface="Times New Roman"/>
                <a:cs typeface="Times New Roman"/>
              </a:rPr>
              <a:t>ST</a:t>
            </a:r>
            <a:r>
              <a:rPr sz="1200" b="1" spc="-15" dirty="0">
                <a:latin typeface="Times New Roman"/>
                <a:cs typeface="Times New Roman"/>
              </a:rPr>
              <a:t>I</a:t>
            </a:r>
            <a:r>
              <a:rPr sz="1200" b="1" spc="-20" dirty="0">
                <a:latin typeface="Times New Roman"/>
                <a:cs typeface="Times New Roman"/>
              </a:rPr>
              <a:t>T</a:t>
            </a:r>
            <a:r>
              <a:rPr sz="1200" b="1" spc="-15" dirty="0">
                <a:latin typeface="Times New Roman"/>
                <a:cs typeface="Times New Roman"/>
              </a:rPr>
              <a:t>U</a:t>
            </a:r>
            <a:r>
              <a:rPr sz="1200" b="1" spc="-20" dirty="0">
                <a:latin typeface="Times New Roman"/>
                <a:cs typeface="Times New Roman"/>
              </a:rPr>
              <a:t>T</a:t>
            </a:r>
            <a:r>
              <a:rPr sz="1200" b="1" spc="-15" dirty="0">
                <a:latin typeface="Times New Roman"/>
                <a:cs typeface="Times New Roman"/>
              </a:rPr>
              <a:t>I</a:t>
            </a:r>
            <a:r>
              <a:rPr sz="1200" b="1" spc="-20" dirty="0">
                <a:latin typeface="Times New Roman"/>
                <a:cs typeface="Times New Roman"/>
              </a:rPr>
              <a:t>O</a:t>
            </a:r>
            <a:r>
              <a:rPr sz="1200" b="1" dirty="0">
                <a:latin typeface="Times New Roman"/>
                <a:cs typeface="Times New Roman"/>
              </a:rPr>
              <a:t>N</a:t>
            </a:r>
            <a:endParaRPr sz="1200">
              <a:latin typeface="Times New Roman"/>
              <a:cs typeface="Times New Roman"/>
            </a:endParaRPr>
          </a:p>
          <a:p>
            <a:pPr marL="469265" marR="181610" indent="-227965">
              <a:lnSpc>
                <a:spcPct val="139200"/>
              </a:lnSpc>
              <a:spcBef>
                <a:spcPts val="95"/>
              </a:spcBef>
              <a:buFont typeface="Cambria"/>
              <a:buChar char="◻"/>
              <a:tabLst>
                <a:tab pos="469900" algn="l"/>
              </a:tabLst>
            </a:pPr>
            <a:r>
              <a:rPr sz="1200" spc="-10" dirty="0">
                <a:latin typeface="Times New Roman"/>
                <a:cs typeface="Times New Roman"/>
              </a:rPr>
              <a:t>Be </a:t>
            </a:r>
            <a:r>
              <a:rPr sz="1200" spc="-105" dirty="0">
                <a:latin typeface="Times New Roman"/>
                <a:cs typeface="Times New Roman"/>
              </a:rPr>
              <a:t> </a:t>
            </a:r>
            <a:r>
              <a:rPr sz="1200" spc="-10" dirty="0">
                <a:latin typeface="Times New Roman"/>
                <a:cs typeface="Times New Roman"/>
              </a:rPr>
              <a:t>a</a:t>
            </a:r>
            <a:r>
              <a:rPr sz="1200" dirty="0">
                <a:latin typeface="Times New Roman"/>
                <a:cs typeface="Times New Roman"/>
              </a:rPr>
              <a:t> </a:t>
            </a:r>
            <a:r>
              <a:rPr sz="1200" spc="-125" dirty="0">
                <a:latin typeface="Times New Roman"/>
                <a:cs typeface="Times New Roman"/>
              </a:rPr>
              <a:t> </a:t>
            </a:r>
            <a:r>
              <a:rPr sz="1200" spc="-15" dirty="0">
                <a:latin typeface="Times New Roman"/>
                <a:cs typeface="Times New Roman"/>
              </a:rPr>
              <a:t>ce</a:t>
            </a:r>
            <a:r>
              <a:rPr sz="1200" spc="-5" dirty="0">
                <a:latin typeface="Times New Roman"/>
                <a:cs typeface="Times New Roman"/>
              </a:rPr>
              <a:t>nter</a:t>
            </a:r>
            <a:r>
              <a:rPr sz="1200" dirty="0">
                <a:latin typeface="Times New Roman"/>
                <a:cs typeface="Times New Roman"/>
              </a:rPr>
              <a:t> </a:t>
            </a:r>
            <a:r>
              <a:rPr sz="1200" spc="-114" dirty="0">
                <a:latin typeface="Times New Roman"/>
                <a:cs typeface="Times New Roman"/>
              </a:rPr>
              <a:t> </a:t>
            </a:r>
            <a:r>
              <a:rPr sz="1200" spc="10" dirty="0">
                <a:latin typeface="Times New Roman"/>
                <a:cs typeface="Times New Roman"/>
              </a:rPr>
              <a:t>o</a:t>
            </a:r>
            <a:r>
              <a:rPr sz="1200" dirty="0">
                <a:latin typeface="Times New Roman"/>
                <a:cs typeface="Times New Roman"/>
              </a:rPr>
              <a:t>f </a:t>
            </a:r>
            <a:r>
              <a:rPr sz="1200" spc="-125" dirty="0">
                <a:latin typeface="Times New Roman"/>
                <a:cs typeface="Times New Roman"/>
              </a:rPr>
              <a:t> </a:t>
            </a:r>
            <a:r>
              <a:rPr sz="1200" spc="-15" dirty="0">
                <a:latin typeface="Times New Roman"/>
                <a:cs typeface="Times New Roman"/>
              </a:rPr>
              <a:t>e</a:t>
            </a:r>
            <a:r>
              <a:rPr sz="1200" spc="10" dirty="0">
                <a:latin typeface="Times New Roman"/>
                <a:cs typeface="Times New Roman"/>
              </a:rPr>
              <a:t>x</a:t>
            </a:r>
            <a:r>
              <a:rPr sz="1200" spc="-15" dirty="0">
                <a:latin typeface="Times New Roman"/>
                <a:cs typeface="Times New Roman"/>
              </a:rPr>
              <a:t>ce</a:t>
            </a:r>
            <a:r>
              <a:rPr sz="1200" spc="-5" dirty="0">
                <a:latin typeface="Times New Roman"/>
                <a:cs typeface="Times New Roman"/>
              </a:rPr>
              <a:t>ll</a:t>
            </a:r>
            <a:r>
              <a:rPr sz="1200" spc="-15" dirty="0">
                <a:latin typeface="Times New Roman"/>
                <a:cs typeface="Times New Roman"/>
              </a:rPr>
              <a:t>e</a:t>
            </a:r>
            <a:r>
              <a:rPr sz="1200" spc="-10" dirty="0">
                <a:latin typeface="Times New Roman"/>
                <a:cs typeface="Times New Roman"/>
              </a:rPr>
              <a:t>n</a:t>
            </a:r>
            <a:r>
              <a:rPr sz="1200" spc="-5" dirty="0">
                <a:latin typeface="Times New Roman"/>
                <a:cs typeface="Times New Roman"/>
              </a:rPr>
              <a:t>c</a:t>
            </a:r>
            <a:r>
              <a:rPr sz="1200" spc="-10" dirty="0">
                <a:latin typeface="Times New Roman"/>
                <a:cs typeface="Times New Roman"/>
              </a:rPr>
              <a:t>e</a:t>
            </a:r>
            <a:r>
              <a:rPr sz="1200" dirty="0">
                <a:latin typeface="Times New Roman"/>
                <a:cs typeface="Times New Roman"/>
              </a:rPr>
              <a:t> </a:t>
            </a:r>
            <a:r>
              <a:rPr sz="1200" spc="-145" dirty="0">
                <a:latin typeface="Times New Roman"/>
                <a:cs typeface="Times New Roman"/>
              </a:rPr>
              <a:t> </a:t>
            </a:r>
            <a:r>
              <a:rPr sz="1200" dirty="0">
                <a:latin typeface="Times New Roman"/>
                <a:cs typeface="Times New Roman"/>
              </a:rPr>
              <a:t>for </a:t>
            </a:r>
            <a:r>
              <a:rPr sz="1200" spc="-130" dirty="0">
                <a:latin typeface="Times New Roman"/>
                <a:cs typeface="Times New Roman"/>
              </a:rPr>
              <a:t> </a:t>
            </a:r>
            <a:r>
              <a:rPr sz="1200" dirty="0">
                <a:latin typeface="Times New Roman"/>
                <a:cs typeface="Times New Roman"/>
              </a:rPr>
              <a:t>t</a:t>
            </a:r>
            <a:r>
              <a:rPr sz="1200" spc="-15" dirty="0">
                <a:latin typeface="Times New Roman"/>
                <a:cs typeface="Times New Roman"/>
              </a:rPr>
              <a:t>ec</a:t>
            </a:r>
            <a:r>
              <a:rPr sz="1200" spc="-10" dirty="0">
                <a:latin typeface="Times New Roman"/>
                <a:cs typeface="Times New Roman"/>
              </a:rPr>
              <a:t>hnic</a:t>
            </a:r>
            <a:r>
              <a:rPr sz="1200" spc="-20"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95" dirty="0">
                <a:latin typeface="Times New Roman"/>
                <a:cs typeface="Times New Roman"/>
              </a:rPr>
              <a:t> </a:t>
            </a:r>
            <a:r>
              <a:rPr sz="1200" spc="-15" dirty="0">
                <a:latin typeface="Times New Roman"/>
                <a:cs typeface="Times New Roman"/>
              </a:rPr>
              <a:t>e</a:t>
            </a:r>
            <a:r>
              <a:rPr sz="1200" spc="-10" dirty="0">
                <a:latin typeface="Times New Roman"/>
                <a:cs typeface="Times New Roman"/>
              </a:rPr>
              <a:t>du</a:t>
            </a:r>
            <a:r>
              <a:rPr sz="1200" spc="-5" dirty="0">
                <a:latin typeface="Times New Roman"/>
                <a:cs typeface="Times New Roman"/>
              </a:rPr>
              <a:t>c</a:t>
            </a:r>
            <a:r>
              <a:rPr sz="1200" spc="-15" dirty="0">
                <a:latin typeface="Times New Roman"/>
                <a:cs typeface="Times New Roman"/>
              </a:rPr>
              <a:t>a</a:t>
            </a:r>
            <a:r>
              <a:rPr sz="1200" spc="-5" dirty="0">
                <a:latin typeface="Times New Roman"/>
                <a:cs typeface="Times New Roman"/>
              </a:rPr>
              <a:t>ti</a:t>
            </a:r>
            <a:r>
              <a:rPr sz="1200" dirty="0">
                <a:latin typeface="Times New Roman"/>
                <a:cs typeface="Times New Roman"/>
              </a:rPr>
              <a:t>on </a:t>
            </a:r>
            <a:r>
              <a:rPr sz="1200" spc="-110" dirty="0">
                <a:latin typeface="Times New Roman"/>
                <a:cs typeface="Times New Roman"/>
              </a:rPr>
              <a:t> </a:t>
            </a:r>
            <a:r>
              <a:rPr sz="1200" spc="-5" dirty="0">
                <a:latin typeface="Times New Roman"/>
                <a:cs typeface="Times New Roman"/>
              </a:rPr>
              <a:t>in</a:t>
            </a:r>
            <a:r>
              <a:rPr sz="1200" dirty="0">
                <a:latin typeface="Times New Roman"/>
                <a:cs typeface="Times New Roman"/>
              </a:rPr>
              <a:t> </a:t>
            </a:r>
            <a:r>
              <a:rPr sz="1200" spc="-120" dirty="0">
                <a:latin typeface="Times New Roman"/>
                <a:cs typeface="Times New Roman"/>
              </a:rPr>
              <a:t> </a:t>
            </a:r>
            <a:r>
              <a:rPr sz="1200" spc="-15" dirty="0">
                <a:latin typeface="Times New Roman"/>
                <a:cs typeface="Times New Roman"/>
              </a:rPr>
              <a:t>e</a:t>
            </a:r>
            <a:r>
              <a:rPr sz="1200" spc="-10" dirty="0">
                <a:latin typeface="Times New Roman"/>
                <a:cs typeface="Times New Roman"/>
              </a:rPr>
              <a:t>me</a:t>
            </a:r>
            <a:r>
              <a:rPr sz="1200" spc="-15" dirty="0">
                <a:latin typeface="Times New Roman"/>
                <a:cs typeface="Times New Roman"/>
              </a:rPr>
              <a:t>r</a:t>
            </a:r>
            <a:r>
              <a:rPr sz="1200" spc="-10" dirty="0">
                <a:latin typeface="Times New Roman"/>
                <a:cs typeface="Times New Roman"/>
              </a:rPr>
              <a:t>ging</a:t>
            </a:r>
            <a:r>
              <a:rPr sz="1200" dirty="0">
                <a:latin typeface="Times New Roman"/>
                <a:cs typeface="Times New Roman"/>
              </a:rPr>
              <a:t> </a:t>
            </a:r>
            <a:r>
              <a:rPr sz="1200" spc="-110" dirty="0">
                <a:latin typeface="Times New Roman"/>
                <a:cs typeface="Times New Roman"/>
              </a:rPr>
              <a:t> </a:t>
            </a:r>
            <a:r>
              <a:rPr sz="1200" spc="-5" dirty="0">
                <a:latin typeface="Times New Roman"/>
                <a:cs typeface="Times New Roman"/>
              </a:rPr>
              <a:t>te</a:t>
            </a:r>
            <a:r>
              <a:rPr sz="1200" spc="-15" dirty="0">
                <a:latin typeface="Times New Roman"/>
                <a:cs typeface="Times New Roman"/>
              </a:rPr>
              <a:t>c</a:t>
            </a:r>
            <a:r>
              <a:rPr sz="1200" spc="-10" dirty="0">
                <a:latin typeface="Times New Roman"/>
                <a:cs typeface="Times New Roman"/>
              </a:rPr>
              <a:t>hnologi</a:t>
            </a:r>
            <a:r>
              <a:rPr sz="1200" spc="-15" dirty="0">
                <a:latin typeface="Times New Roman"/>
                <a:cs typeface="Times New Roman"/>
              </a:rPr>
              <a:t>e</a:t>
            </a:r>
            <a:r>
              <a:rPr sz="1200" dirty="0">
                <a:latin typeface="Times New Roman"/>
                <a:cs typeface="Times New Roman"/>
              </a:rPr>
              <a:t>s </a:t>
            </a:r>
            <a:r>
              <a:rPr sz="1200" spc="-130" dirty="0">
                <a:latin typeface="Times New Roman"/>
                <a:cs typeface="Times New Roman"/>
              </a:rPr>
              <a:t> </a:t>
            </a:r>
            <a:r>
              <a:rPr sz="1200" dirty="0">
                <a:latin typeface="Times New Roman"/>
                <a:cs typeface="Times New Roman"/>
              </a:rPr>
              <a:t>by </a:t>
            </a:r>
            <a:r>
              <a:rPr sz="1200" spc="-15" dirty="0">
                <a:latin typeface="Times New Roman"/>
                <a:cs typeface="Times New Roman"/>
              </a:rPr>
              <a:t>e</a:t>
            </a:r>
            <a:r>
              <a:rPr sz="1200" spc="-10" dirty="0">
                <a:latin typeface="Times New Roman"/>
                <a:cs typeface="Times New Roman"/>
              </a:rPr>
              <a:t>x</a:t>
            </a:r>
            <a:r>
              <a:rPr sz="1200" spc="-15" dirty="0">
                <a:latin typeface="Times New Roman"/>
                <a:cs typeface="Times New Roman"/>
              </a:rPr>
              <a:t>c</a:t>
            </a:r>
            <a:r>
              <a:rPr sz="1200" spc="-5" dirty="0">
                <a:latin typeface="Times New Roman"/>
                <a:cs typeface="Times New Roman"/>
              </a:rPr>
              <a:t>e</a:t>
            </a:r>
            <a:r>
              <a:rPr sz="1200" spc="-15" dirty="0">
                <a:latin typeface="Times New Roman"/>
                <a:cs typeface="Times New Roman"/>
              </a:rPr>
              <a:t>e</a:t>
            </a:r>
            <a:r>
              <a:rPr sz="1200" spc="-10" dirty="0">
                <a:latin typeface="Times New Roman"/>
                <a:cs typeface="Times New Roman"/>
              </a:rPr>
              <a:t>ding</a:t>
            </a:r>
            <a:r>
              <a:rPr sz="1200" dirty="0">
                <a:latin typeface="Times New Roman"/>
                <a:cs typeface="Times New Roman"/>
              </a:rPr>
              <a:t> </a:t>
            </a:r>
            <a:r>
              <a:rPr sz="1200" spc="-5" dirty="0">
                <a:latin typeface="Times New Roman"/>
                <a:cs typeface="Times New Roman"/>
              </a:rPr>
              <a:t>the </a:t>
            </a:r>
            <a:r>
              <a:rPr sz="1200" spc="-10" dirty="0">
                <a:latin typeface="Times New Roman"/>
                <a:cs typeface="Times New Roman"/>
              </a:rPr>
              <a:t>n</a:t>
            </a:r>
            <a:r>
              <a:rPr sz="1200" spc="-15" dirty="0">
                <a:latin typeface="Times New Roman"/>
                <a:cs typeface="Times New Roman"/>
              </a:rPr>
              <a:t>ee</a:t>
            </a:r>
            <a:r>
              <a:rPr sz="1200" dirty="0">
                <a:latin typeface="Times New Roman"/>
                <a:cs typeface="Times New Roman"/>
              </a:rPr>
              <a:t>ds</a:t>
            </a:r>
            <a:r>
              <a:rPr sz="1200" spc="-5" dirty="0">
                <a:latin typeface="Times New Roman"/>
                <a:cs typeface="Times New Roman"/>
              </a:rPr>
              <a:t> </a:t>
            </a:r>
            <a:r>
              <a:rPr sz="1200" spc="10" dirty="0">
                <a:latin typeface="Times New Roman"/>
                <a:cs typeface="Times New Roman"/>
              </a:rPr>
              <a:t>o</a:t>
            </a:r>
            <a:r>
              <a:rPr sz="1200" dirty="0">
                <a:latin typeface="Times New Roman"/>
                <a:cs typeface="Times New Roman"/>
              </a:rPr>
              <a:t>f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industry </a:t>
            </a:r>
            <a:r>
              <a:rPr sz="1200" spc="-20" dirty="0">
                <a:latin typeface="Times New Roman"/>
                <a:cs typeface="Times New Roman"/>
              </a:rPr>
              <a:t>a</a:t>
            </a:r>
            <a:r>
              <a:rPr sz="1200" dirty="0">
                <a:latin typeface="Times New Roman"/>
                <a:cs typeface="Times New Roman"/>
              </a:rPr>
              <a:t>nd </a:t>
            </a:r>
            <a:r>
              <a:rPr sz="1200" spc="-5" dirty="0">
                <a:latin typeface="Times New Roman"/>
                <a:cs typeface="Times New Roman"/>
              </a:rPr>
              <a:t>society.</a:t>
            </a:r>
            <a:endParaRPr sz="1200">
              <a:latin typeface="Times New Roman"/>
              <a:cs typeface="Times New Roman"/>
            </a:endParaRPr>
          </a:p>
          <a:p>
            <a:pPr>
              <a:spcBef>
                <a:spcPts val="34"/>
              </a:spcBef>
              <a:buFont typeface="Cambria"/>
              <a:buChar char="◻"/>
            </a:pPr>
            <a:endParaRPr sz="1400">
              <a:latin typeface="Times New Roman"/>
              <a:cs typeface="Times New Roman"/>
            </a:endParaRPr>
          </a:p>
          <a:p>
            <a:pPr marL="467995" indent="-226695">
              <a:buFont typeface="Cambria"/>
              <a:buChar char="◻"/>
              <a:tabLst>
                <a:tab pos="468630" algn="l"/>
              </a:tabLst>
            </a:pPr>
            <a:r>
              <a:rPr sz="1200" spc="-10" dirty="0">
                <a:latin typeface="Times New Roman"/>
                <a:cs typeface="Times New Roman"/>
              </a:rPr>
              <a:t>Be</a:t>
            </a:r>
            <a:r>
              <a:rPr sz="1200" spc="-45"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spc="-25" dirty="0">
                <a:latin typeface="Times New Roman"/>
                <a:cs typeface="Times New Roman"/>
              </a:rPr>
              <a:t> </a:t>
            </a:r>
            <a:r>
              <a:rPr sz="1200" spc="-5" dirty="0">
                <a:latin typeface="Times New Roman"/>
                <a:cs typeface="Times New Roman"/>
              </a:rPr>
              <a:t>institute</a:t>
            </a:r>
            <a:r>
              <a:rPr sz="1200" spc="-15" dirty="0">
                <a:latin typeface="Times New Roman"/>
                <a:cs typeface="Times New Roman"/>
              </a:rPr>
              <a:t> wit</a:t>
            </a:r>
            <a:r>
              <a:rPr sz="1200" spc="-10" dirty="0">
                <a:latin typeface="Times New Roman"/>
                <a:cs typeface="Times New Roman"/>
              </a:rPr>
              <a:t>h</a:t>
            </a:r>
            <a:r>
              <a:rPr sz="1200" spc="5" dirty="0">
                <a:latin typeface="Times New Roman"/>
                <a:cs typeface="Times New Roman"/>
              </a:rPr>
              <a:t> </a:t>
            </a:r>
            <a:r>
              <a:rPr sz="1200" spc="-5" dirty="0">
                <a:latin typeface="Times New Roman"/>
                <a:cs typeface="Times New Roman"/>
              </a:rPr>
              <a:t>wo</a:t>
            </a:r>
            <a:r>
              <a:rPr sz="1200" spc="-10" dirty="0">
                <a:latin typeface="Times New Roman"/>
                <a:cs typeface="Times New Roman"/>
              </a:rPr>
              <a:t>r</a:t>
            </a:r>
            <a:r>
              <a:rPr sz="1200" spc="-5" dirty="0">
                <a:latin typeface="Times New Roman"/>
                <a:cs typeface="Times New Roman"/>
              </a:rPr>
              <a:t>ld</a:t>
            </a:r>
            <a:r>
              <a:rPr sz="1200" spc="-25" dirty="0">
                <a:latin typeface="Times New Roman"/>
                <a:cs typeface="Times New Roman"/>
              </a:rPr>
              <a:t> </a:t>
            </a:r>
            <a:r>
              <a:rPr sz="1200" spc="-15" dirty="0">
                <a:latin typeface="Times New Roman"/>
                <a:cs typeface="Times New Roman"/>
              </a:rPr>
              <a:t>c</a:t>
            </a:r>
            <a:r>
              <a:rPr sz="1200" dirty="0">
                <a:latin typeface="Times New Roman"/>
                <a:cs typeface="Times New Roman"/>
              </a:rPr>
              <a:t>lass</a:t>
            </a:r>
            <a:r>
              <a:rPr sz="1200" spc="-30" dirty="0">
                <a:latin typeface="Times New Roman"/>
                <a:cs typeface="Times New Roman"/>
              </a:rPr>
              <a:t> </a:t>
            </a:r>
            <a:r>
              <a:rPr sz="1200" spc="5" dirty="0">
                <a:latin typeface="Times New Roman"/>
                <a:cs typeface="Times New Roman"/>
              </a:rPr>
              <a:t>r</a:t>
            </a:r>
            <a:r>
              <a:rPr sz="1200" spc="-15" dirty="0">
                <a:latin typeface="Times New Roman"/>
                <a:cs typeface="Times New Roman"/>
              </a:rPr>
              <a:t>e</a:t>
            </a:r>
            <a:r>
              <a:rPr sz="1200" spc="-5" dirty="0">
                <a:latin typeface="Times New Roman"/>
                <a:cs typeface="Times New Roman"/>
              </a:rPr>
              <a:t>sear</a:t>
            </a:r>
            <a:r>
              <a:rPr sz="1200" spc="-20" dirty="0">
                <a:latin typeface="Times New Roman"/>
                <a:cs typeface="Times New Roman"/>
              </a:rPr>
              <a:t>c</a:t>
            </a:r>
            <a:r>
              <a:rPr sz="1200" dirty="0">
                <a:latin typeface="Times New Roman"/>
                <a:cs typeface="Times New Roman"/>
              </a:rPr>
              <a:t>h </a:t>
            </a:r>
            <a:r>
              <a:rPr sz="1200" spc="-5" dirty="0">
                <a:latin typeface="Times New Roman"/>
                <a:cs typeface="Times New Roman"/>
              </a:rPr>
              <a:t>f</a:t>
            </a:r>
            <a:r>
              <a:rPr sz="1200" spc="-35" dirty="0">
                <a:latin typeface="Times New Roman"/>
                <a:cs typeface="Times New Roman"/>
              </a:rPr>
              <a:t>a</a:t>
            </a:r>
            <a:r>
              <a:rPr sz="1200" spc="-30" dirty="0">
                <a:latin typeface="Times New Roman"/>
                <a:cs typeface="Times New Roman"/>
              </a:rPr>
              <a:t>c</a:t>
            </a:r>
            <a:r>
              <a:rPr sz="1200" spc="-15" dirty="0">
                <a:latin typeface="Times New Roman"/>
                <a:cs typeface="Times New Roman"/>
              </a:rPr>
              <a:t>ilit</a:t>
            </a:r>
            <a:r>
              <a:rPr sz="1200" spc="-5" dirty="0">
                <a:latin typeface="Times New Roman"/>
                <a:cs typeface="Times New Roman"/>
              </a:rPr>
              <a:t>i</a:t>
            </a:r>
            <a:r>
              <a:rPr sz="1200" spc="-25" dirty="0">
                <a:latin typeface="Times New Roman"/>
                <a:cs typeface="Times New Roman"/>
              </a:rPr>
              <a:t>e</a:t>
            </a:r>
            <a:r>
              <a:rPr sz="1200" dirty="0">
                <a:latin typeface="Times New Roman"/>
                <a:cs typeface="Times New Roman"/>
              </a:rPr>
              <a:t>s</a:t>
            </a:r>
            <a:endParaRPr sz="1200">
              <a:latin typeface="Times New Roman"/>
              <a:cs typeface="Times New Roman"/>
            </a:endParaRPr>
          </a:p>
          <a:p>
            <a:pPr>
              <a:spcBef>
                <a:spcPts val="14"/>
              </a:spcBef>
              <a:buFont typeface="Cambria"/>
              <a:buChar char="◻"/>
            </a:pPr>
            <a:endParaRPr sz="950">
              <a:latin typeface="Times New Roman"/>
              <a:cs typeface="Times New Roman"/>
            </a:endParaRPr>
          </a:p>
          <a:p>
            <a:pPr marL="469265" marR="6350" indent="-227965">
              <a:lnSpc>
                <a:spcPct val="137500"/>
              </a:lnSpc>
              <a:buFont typeface="Cambria"/>
              <a:buChar char="◻"/>
              <a:tabLst>
                <a:tab pos="469900" algn="l"/>
              </a:tabLst>
            </a:pPr>
            <a:r>
              <a:rPr sz="1200" spc="-10" dirty="0">
                <a:latin typeface="Times New Roman"/>
                <a:cs typeface="Times New Roman"/>
              </a:rPr>
              <a:t>Be</a:t>
            </a:r>
            <a:r>
              <a:rPr sz="1200" spc="-80"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spc="-75" dirty="0">
                <a:latin typeface="Times New Roman"/>
                <a:cs typeface="Times New Roman"/>
              </a:rPr>
              <a:t> </a:t>
            </a:r>
            <a:r>
              <a:rPr sz="1200" spc="-5" dirty="0">
                <a:latin typeface="Times New Roman"/>
                <a:cs typeface="Times New Roman"/>
              </a:rPr>
              <a:t>institute</a:t>
            </a:r>
            <a:r>
              <a:rPr sz="1200" spc="-75" dirty="0">
                <a:latin typeface="Times New Roman"/>
                <a:cs typeface="Times New Roman"/>
              </a:rPr>
              <a:t> </a:t>
            </a:r>
            <a:r>
              <a:rPr sz="1200" spc="-5" dirty="0">
                <a:latin typeface="Times New Roman"/>
                <a:cs typeface="Times New Roman"/>
              </a:rPr>
              <a:t>nurtu</a:t>
            </a:r>
            <a:r>
              <a:rPr sz="1200" spc="-10" dirty="0">
                <a:latin typeface="Times New Roman"/>
                <a:cs typeface="Times New Roman"/>
              </a:rPr>
              <a:t>ring</a:t>
            </a:r>
            <a:r>
              <a:rPr sz="1200" spc="-70" dirty="0">
                <a:latin typeface="Times New Roman"/>
                <a:cs typeface="Times New Roman"/>
              </a:rPr>
              <a:t> </a:t>
            </a:r>
            <a:r>
              <a:rPr sz="1200" spc="-15" dirty="0">
                <a:latin typeface="Times New Roman"/>
                <a:cs typeface="Times New Roman"/>
              </a:rPr>
              <a:t>ta</a:t>
            </a:r>
            <a:r>
              <a:rPr sz="1200" spc="-5" dirty="0">
                <a:latin typeface="Times New Roman"/>
                <a:cs typeface="Times New Roman"/>
              </a:rPr>
              <a:t>lent</a:t>
            </a:r>
            <a:r>
              <a:rPr sz="1200" spc="-7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60" dirty="0">
                <a:latin typeface="Times New Roman"/>
                <a:cs typeface="Times New Roman"/>
              </a:rPr>
              <a:t> </a:t>
            </a:r>
            <a:r>
              <a:rPr sz="1200" spc="-15" dirty="0">
                <a:latin typeface="Times New Roman"/>
                <a:cs typeface="Times New Roman"/>
              </a:rPr>
              <a:t>e</a:t>
            </a:r>
            <a:r>
              <a:rPr sz="1200" spc="-10" dirty="0">
                <a:latin typeface="Times New Roman"/>
                <a:cs typeface="Times New Roman"/>
              </a:rPr>
              <a:t>nh</a:t>
            </a:r>
            <a:r>
              <a:rPr sz="1200" spc="-15" dirty="0">
                <a:latin typeface="Times New Roman"/>
                <a:cs typeface="Times New Roman"/>
              </a:rPr>
              <a:t>a</a:t>
            </a:r>
            <a:r>
              <a:rPr sz="1200" spc="10" dirty="0">
                <a:latin typeface="Times New Roman"/>
                <a:cs typeface="Times New Roman"/>
              </a:rPr>
              <a:t>n</a:t>
            </a:r>
            <a:r>
              <a:rPr sz="1200" spc="-15" dirty="0">
                <a:latin typeface="Times New Roman"/>
                <a:cs typeface="Times New Roman"/>
              </a:rPr>
              <a:t>c</a:t>
            </a:r>
            <a:r>
              <a:rPr sz="1200" spc="-10" dirty="0">
                <a:latin typeface="Times New Roman"/>
                <a:cs typeface="Times New Roman"/>
              </a:rPr>
              <a:t>ing</a:t>
            </a:r>
            <a:r>
              <a:rPr sz="1200" spc="-70" dirty="0">
                <a:latin typeface="Times New Roman"/>
                <a:cs typeface="Times New Roman"/>
              </a:rPr>
              <a:t> </a:t>
            </a:r>
            <a:r>
              <a:rPr sz="1200" spc="-5" dirty="0">
                <a:latin typeface="Times New Roman"/>
                <a:cs typeface="Times New Roman"/>
              </a:rPr>
              <a:t>the</a:t>
            </a:r>
            <a:r>
              <a:rPr sz="1200" spc="-75" dirty="0">
                <a:latin typeface="Times New Roman"/>
                <a:cs typeface="Times New Roman"/>
              </a:rPr>
              <a:t> </a:t>
            </a:r>
            <a:r>
              <a:rPr sz="1200" spc="-5" dirty="0">
                <a:latin typeface="Times New Roman"/>
                <a:cs typeface="Times New Roman"/>
              </a:rPr>
              <a:t>c</a:t>
            </a:r>
            <a:r>
              <a:rPr sz="1200" spc="-10" dirty="0">
                <a:latin typeface="Times New Roman"/>
                <a:cs typeface="Times New Roman"/>
              </a:rPr>
              <a:t>ompet</a:t>
            </a:r>
            <a:r>
              <a:rPr sz="1200" spc="-15" dirty="0">
                <a:latin typeface="Times New Roman"/>
                <a:cs typeface="Times New Roman"/>
              </a:rPr>
              <a:t>e</a:t>
            </a:r>
            <a:r>
              <a:rPr sz="1200" spc="-10" dirty="0">
                <a:latin typeface="Times New Roman"/>
                <a:cs typeface="Times New Roman"/>
              </a:rPr>
              <a:t>n</a:t>
            </a:r>
            <a:r>
              <a:rPr sz="1200" spc="-15" dirty="0">
                <a:latin typeface="Times New Roman"/>
                <a:cs typeface="Times New Roman"/>
              </a:rPr>
              <a:t>c</a:t>
            </a:r>
            <a:r>
              <a:rPr sz="1200" dirty="0">
                <a:latin typeface="Times New Roman"/>
                <a:cs typeface="Times New Roman"/>
              </a:rPr>
              <a:t>y</a:t>
            </a:r>
            <a:r>
              <a:rPr sz="1200" spc="-60" dirty="0">
                <a:latin typeface="Times New Roman"/>
                <a:cs typeface="Times New Roman"/>
              </a:rPr>
              <a:t> </a:t>
            </a:r>
            <a:r>
              <a:rPr sz="1200" dirty="0">
                <a:latin typeface="Times New Roman"/>
                <a:cs typeface="Times New Roman"/>
              </a:rPr>
              <a:t>of</a:t>
            </a:r>
            <a:r>
              <a:rPr sz="1200" spc="-80" dirty="0">
                <a:latin typeface="Times New Roman"/>
                <a:cs typeface="Times New Roman"/>
              </a:rPr>
              <a:t> </a:t>
            </a:r>
            <a:r>
              <a:rPr sz="1200" spc="-10" dirty="0">
                <a:latin typeface="Times New Roman"/>
                <a:cs typeface="Times New Roman"/>
              </a:rPr>
              <a:t>student</a:t>
            </a:r>
            <a:r>
              <a:rPr sz="1200" spc="-5" dirty="0">
                <a:latin typeface="Times New Roman"/>
                <a:cs typeface="Times New Roman"/>
              </a:rPr>
              <a:t>s</a:t>
            </a:r>
            <a:r>
              <a:rPr sz="1200" spc="-55" dirty="0">
                <a:latin typeface="Times New Roman"/>
                <a:cs typeface="Times New Roman"/>
              </a:rPr>
              <a:t> </a:t>
            </a:r>
            <a:r>
              <a:rPr sz="1200" spc="-5" dirty="0">
                <a:latin typeface="Times New Roman"/>
                <a:cs typeface="Times New Roman"/>
              </a:rPr>
              <a:t>to</a:t>
            </a:r>
            <a:r>
              <a:rPr sz="1200" spc="-60" dirty="0">
                <a:latin typeface="Times New Roman"/>
                <a:cs typeface="Times New Roman"/>
              </a:rPr>
              <a:t> </a:t>
            </a:r>
            <a:r>
              <a:rPr sz="1200" spc="-5" dirty="0">
                <a:latin typeface="Times New Roman"/>
                <a:cs typeface="Times New Roman"/>
              </a:rPr>
              <a:t>tr</a:t>
            </a:r>
            <a:r>
              <a:rPr sz="1200" spc="-20" dirty="0">
                <a:latin typeface="Times New Roman"/>
                <a:cs typeface="Times New Roman"/>
              </a:rPr>
              <a:t>a</a:t>
            </a:r>
            <a:r>
              <a:rPr sz="1200" dirty="0">
                <a:latin typeface="Times New Roman"/>
                <a:cs typeface="Times New Roman"/>
              </a:rPr>
              <a:t>nsfo</a:t>
            </a:r>
            <a:r>
              <a:rPr sz="1200" spc="-10" dirty="0">
                <a:latin typeface="Times New Roman"/>
                <a:cs typeface="Times New Roman"/>
              </a:rPr>
              <a:t>rm</a:t>
            </a:r>
            <a:r>
              <a:rPr sz="1200" spc="-5" dirty="0">
                <a:latin typeface="Times New Roman"/>
                <a:cs typeface="Times New Roman"/>
              </a:rPr>
              <a:t> </a:t>
            </a:r>
            <a:r>
              <a:rPr sz="1200" spc="-10" dirty="0">
                <a:latin typeface="Times New Roman"/>
                <a:cs typeface="Times New Roman"/>
              </a:rPr>
              <a:t>them</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s</a:t>
            </a:r>
            <a:r>
              <a:rPr sz="1200" spc="-5" dirty="0">
                <a:latin typeface="Times New Roman"/>
                <a:cs typeface="Times New Roman"/>
              </a:rPr>
              <a:t> </a:t>
            </a:r>
            <a:r>
              <a:rPr sz="1200" spc="-15" dirty="0">
                <a:latin typeface="Times New Roman"/>
                <a:cs typeface="Times New Roman"/>
              </a:rPr>
              <a:t>a</a:t>
            </a:r>
            <a:r>
              <a:rPr sz="1200" spc="-5" dirty="0">
                <a:latin typeface="Times New Roman"/>
                <a:cs typeface="Times New Roman"/>
              </a:rPr>
              <a:t>l</a:t>
            </a:r>
            <a:r>
              <a:rPr sz="1200" dirty="0">
                <a:latin typeface="Times New Roman"/>
                <a:cs typeface="Times New Roman"/>
              </a:rPr>
              <a:t>l</a:t>
            </a:r>
            <a:r>
              <a:rPr sz="1200" spc="-5" dirty="0">
                <a:latin typeface="Times New Roman"/>
                <a:cs typeface="Times New Roman"/>
              </a:rPr>
              <a:t>-</a:t>
            </a:r>
            <a:r>
              <a:rPr sz="1200" dirty="0">
                <a:latin typeface="Times New Roman"/>
                <a:cs typeface="Times New Roman"/>
              </a:rPr>
              <a:t>round</a:t>
            </a:r>
            <a:r>
              <a:rPr sz="1200" spc="-5" dirty="0">
                <a:latin typeface="Times New Roman"/>
                <a:cs typeface="Times New Roman"/>
              </a:rPr>
              <a:t> </a:t>
            </a:r>
            <a:r>
              <a:rPr sz="1200" spc="-10" dirty="0">
                <a:latin typeface="Times New Roman"/>
                <a:cs typeface="Times New Roman"/>
              </a:rPr>
              <a:t>p</a:t>
            </a:r>
            <a:r>
              <a:rPr sz="1200" spc="-5" dirty="0">
                <a:latin typeface="Times New Roman"/>
                <a:cs typeface="Times New Roman"/>
              </a:rPr>
              <a:t>e</a:t>
            </a:r>
            <a:r>
              <a:rPr sz="1200" dirty="0">
                <a:latin typeface="Times New Roman"/>
                <a:cs typeface="Times New Roman"/>
              </a:rPr>
              <a:t>rson</a:t>
            </a:r>
            <a:r>
              <a:rPr sz="1200" spc="-10" dirty="0">
                <a:latin typeface="Times New Roman"/>
                <a:cs typeface="Times New Roman"/>
              </a:rPr>
              <a:t>a</a:t>
            </a:r>
            <a:r>
              <a:rPr sz="1200" spc="-5" dirty="0">
                <a:latin typeface="Times New Roman"/>
                <a:cs typeface="Times New Roman"/>
              </a:rPr>
              <a:t>lity r</a:t>
            </a:r>
            <a:r>
              <a:rPr sz="1200" spc="-20" dirty="0">
                <a:latin typeface="Times New Roman"/>
                <a:cs typeface="Times New Roman"/>
              </a:rPr>
              <a:t>e</a:t>
            </a:r>
            <a:r>
              <a:rPr sz="1200" spc="-5" dirty="0">
                <a:latin typeface="Times New Roman"/>
                <a:cs typeface="Times New Roman"/>
              </a:rPr>
              <a:t>spe</a:t>
            </a:r>
            <a:r>
              <a:rPr sz="1200" spc="-15" dirty="0">
                <a:latin typeface="Times New Roman"/>
                <a:cs typeface="Times New Roman"/>
              </a:rPr>
              <a:t>c</a:t>
            </a:r>
            <a:r>
              <a:rPr sz="1200" spc="-5" dirty="0">
                <a:latin typeface="Times New Roman"/>
                <a:cs typeface="Times New Roman"/>
              </a:rPr>
              <a:t>ti</a:t>
            </a:r>
            <a:r>
              <a:rPr sz="1200" dirty="0">
                <a:latin typeface="Times New Roman"/>
                <a:cs typeface="Times New Roman"/>
              </a:rPr>
              <a:t>ng </a:t>
            </a:r>
            <a:r>
              <a:rPr sz="1200" spc="-10" dirty="0">
                <a:latin typeface="Times New Roman"/>
                <a:cs typeface="Times New Roman"/>
              </a:rPr>
              <a:t>mor</a:t>
            </a:r>
            <a:r>
              <a:rPr sz="1200" spc="-20"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a</a:t>
            </a:r>
            <a:r>
              <a:rPr sz="1200" spc="-5" dirty="0">
                <a:latin typeface="Times New Roman"/>
                <a:cs typeface="Times New Roman"/>
              </a:rPr>
              <a:t>n</a:t>
            </a:r>
            <a:r>
              <a:rPr sz="1200" dirty="0">
                <a:latin typeface="Times New Roman"/>
                <a:cs typeface="Times New Roman"/>
              </a:rPr>
              <a:t>d </a:t>
            </a:r>
            <a:r>
              <a:rPr sz="1200" spc="-15" dirty="0">
                <a:latin typeface="Times New Roman"/>
                <a:cs typeface="Times New Roman"/>
              </a:rPr>
              <a:t>e</a:t>
            </a:r>
            <a:r>
              <a:rPr sz="1200" spc="-5" dirty="0">
                <a:latin typeface="Times New Roman"/>
                <a:cs typeface="Times New Roman"/>
              </a:rPr>
              <a:t>thi</a:t>
            </a:r>
            <a:r>
              <a:rPr sz="1200" spc="-15" dirty="0">
                <a:latin typeface="Times New Roman"/>
                <a:cs typeface="Times New Roman"/>
              </a:rPr>
              <a:t>ca</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valu</a:t>
            </a:r>
            <a:r>
              <a:rPr sz="1200" spc="-15" dirty="0">
                <a:latin typeface="Times New Roman"/>
                <a:cs typeface="Times New Roman"/>
              </a:rPr>
              <a:t>e</a:t>
            </a:r>
            <a:r>
              <a:rPr sz="1200" dirty="0">
                <a:latin typeface="Times New Roman"/>
                <a:cs typeface="Times New Roman"/>
              </a:rPr>
              <a:t>s</a:t>
            </a:r>
            <a:endParaRPr sz="1200">
              <a:latin typeface="Times New Roman"/>
              <a:cs typeface="Times New Roman"/>
            </a:endParaRPr>
          </a:p>
        </p:txBody>
      </p:sp>
      <p:sp>
        <p:nvSpPr>
          <p:cNvPr id="3" name="object 3"/>
          <p:cNvSpPr txBox="1"/>
          <p:nvPr/>
        </p:nvSpPr>
        <p:spPr>
          <a:xfrm>
            <a:off x="546415" y="3765975"/>
            <a:ext cx="5645785" cy="3040512"/>
          </a:xfrm>
          <a:prstGeom prst="rect">
            <a:avLst/>
          </a:prstGeom>
        </p:spPr>
        <p:txBody>
          <a:bodyPr vert="horz" wrap="square" lIns="0" tIns="0" rIns="0" bIns="0" rtlCol="0">
            <a:spAutoFit/>
          </a:bodyPr>
          <a:lstStyle/>
          <a:p>
            <a:pPr marL="12700"/>
            <a:r>
              <a:rPr sz="1200" b="1" spc="-5" dirty="0">
                <a:latin typeface="Times New Roman"/>
                <a:cs typeface="Times New Roman"/>
              </a:rPr>
              <a:t>VIS</a:t>
            </a:r>
            <a:r>
              <a:rPr sz="1200" b="1" dirty="0">
                <a:latin typeface="Times New Roman"/>
                <a:cs typeface="Times New Roman"/>
              </a:rPr>
              <a:t>ION</a:t>
            </a:r>
            <a:r>
              <a:rPr sz="1200" b="1" spc="-15" dirty="0">
                <a:latin typeface="Times New Roman"/>
                <a:cs typeface="Times New Roman"/>
              </a:rPr>
              <a:t> </a:t>
            </a:r>
            <a:r>
              <a:rPr sz="1200" b="1" spc="-10" dirty="0">
                <a:latin typeface="Times New Roman"/>
                <a:cs typeface="Times New Roman"/>
              </a:rPr>
              <a:t>OF</a:t>
            </a:r>
            <a:r>
              <a:rPr sz="1200" b="1" spc="-5" dirty="0">
                <a:latin typeface="Times New Roman"/>
                <a:cs typeface="Times New Roman"/>
              </a:rPr>
              <a:t> </a:t>
            </a:r>
            <a:r>
              <a:rPr sz="1200" b="1" spc="-15" dirty="0">
                <a:latin typeface="Times New Roman"/>
                <a:cs typeface="Times New Roman"/>
              </a:rPr>
              <a:t>D</a:t>
            </a:r>
            <a:r>
              <a:rPr sz="1200" b="1" spc="-20" dirty="0">
                <a:latin typeface="Times New Roman"/>
                <a:cs typeface="Times New Roman"/>
              </a:rPr>
              <a:t>E</a:t>
            </a:r>
            <a:r>
              <a:rPr sz="1200" b="1" spc="-25" dirty="0">
                <a:latin typeface="Times New Roman"/>
                <a:cs typeface="Times New Roman"/>
              </a:rPr>
              <a:t>P</a:t>
            </a:r>
            <a:r>
              <a:rPr sz="1200" b="1" spc="-15" dirty="0">
                <a:latin typeface="Times New Roman"/>
                <a:cs typeface="Times New Roman"/>
              </a:rPr>
              <a:t>AR</a:t>
            </a:r>
            <a:r>
              <a:rPr sz="1200" b="1" spc="-20" dirty="0">
                <a:latin typeface="Times New Roman"/>
                <a:cs typeface="Times New Roman"/>
              </a:rPr>
              <a:t>T</a:t>
            </a:r>
            <a:r>
              <a:rPr sz="1200" b="1" spc="-35" dirty="0">
                <a:latin typeface="Times New Roman"/>
                <a:cs typeface="Times New Roman"/>
              </a:rPr>
              <a:t>M</a:t>
            </a:r>
            <a:r>
              <a:rPr sz="1200" b="1" spc="-20" dirty="0">
                <a:latin typeface="Times New Roman"/>
                <a:cs typeface="Times New Roman"/>
              </a:rPr>
              <a:t>E</a:t>
            </a:r>
            <a:r>
              <a:rPr sz="1200" b="1" spc="-15" dirty="0">
                <a:latin typeface="Times New Roman"/>
                <a:cs typeface="Times New Roman"/>
              </a:rPr>
              <a:t>N</a:t>
            </a:r>
            <a:r>
              <a:rPr sz="1200" b="1" spc="-10" dirty="0">
                <a:latin typeface="Times New Roman"/>
                <a:cs typeface="Times New Roman"/>
              </a:rPr>
              <a:t>T</a:t>
            </a:r>
            <a:endParaRPr sz="1200">
              <a:latin typeface="Times New Roman"/>
              <a:cs typeface="Times New Roman"/>
            </a:endParaRPr>
          </a:p>
          <a:p>
            <a:pPr marL="12700" marR="5080" indent="456565">
              <a:lnSpc>
                <a:spcPct val="144200"/>
              </a:lnSpc>
            </a:pPr>
            <a:r>
              <a:rPr sz="1200" spc="-15" dirty="0">
                <a:latin typeface="Times New Roman"/>
                <a:cs typeface="Times New Roman"/>
              </a:rPr>
              <a:t>T</a:t>
            </a:r>
            <a:r>
              <a:rPr sz="1200" spc="-10" dirty="0">
                <a:latin typeface="Times New Roman"/>
                <a:cs typeface="Times New Roman"/>
              </a:rPr>
              <a:t>o</a:t>
            </a:r>
            <a:r>
              <a:rPr sz="1200" spc="-75" dirty="0">
                <a:latin typeface="Times New Roman"/>
                <a:cs typeface="Times New Roman"/>
              </a:rPr>
              <a:t> </a:t>
            </a:r>
            <a:r>
              <a:rPr sz="1200" spc="-10" dirty="0">
                <a:latin typeface="Times New Roman"/>
                <a:cs typeface="Times New Roman"/>
              </a:rPr>
              <a:t>be</a:t>
            </a:r>
            <a:r>
              <a:rPr sz="1200" spc="-80" dirty="0">
                <a:latin typeface="Times New Roman"/>
                <a:cs typeface="Times New Roman"/>
              </a:rPr>
              <a:t> </a:t>
            </a:r>
            <a:r>
              <a:rPr sz="1200" spc="-10" dirty="0">
                <a:latin typeface="Times New Roman"/>
                <a:cs typeface="Times New Roman"/>
              </a:rPr>
              <a:t>a</a:t>
            </a:r>
            <a:r>
              <a:rPr sz="1200" spc="-90" dirty="0">
                <a:latin typeface="Times New Roman"/>
                <a:cs typeface="Times New Roman"/>
              </a:rPr>
              <a:t> </a:t>
            </a:r>
            <a:r>
              <a:rPr sz="1200" spc="-15" dirty="0">
                <a:latin typeface="Times New Roman"/>
                <a:cs typeface="Times New Roman"/>
              </a:rPr>
              <a:t>ce</a:t>
            </a:r>
            <a:r>
              <a:rPr sz="1200" spc="-10" dirty="0">
                <a:latin typeface="Times New Roman"/>
                <a:cs typeface="Times New Roman"/>
              </a:rPr>
              <a:t>n</a:t>
            </a:r>
            <a:r>
              <a:rPr sz="1200" dirty="0">
                <a:latin typeface="Times New Roman"/>
                <a:cs typeface="Times New Roman"/>
              </a:rPr>
              <a:t>t</a:t>
            </a:r>
            <a:r>
              <a:rPr sz="1200" spc="-15" dirty="0">
                <a:latin typeface="Times New Roman"/>
                <a:cs typeface="Times New Roman"/>
              </a:rPr>
              <a:t>e</a:t>
            </a:r>
            <a:r>
              <a:rPr sz="1200" dirty="0">
                <a:latin typeface="Times New Roman"/>
                <a:cs typeface="Times New Roman"/>
              </a:rPr>
              <a:t>r</a:t>
            </a:r>
            <a:r>
              <a:rPr sz="1200" spc="-75" dirty="0">
                <a:latin typeface="Times New Roman"/>
                <a:cs typeface="Times New Roman"/>
              </a:rPr>
              <a:t> </a:t>
            </a:r>
            <a:r>
              <a:rPr sz="1200" dirty="0">
                <a:latin typeface="Times New Roman"/>
                <a:cs typeface="Times New Roman"/>
              </a:rPr>
              <a:t>of</a:t>
            </a:r>
            <a:r>
              <a:rPr sz="1200" spc="-65" dirty="0">
                <a:latin typeface="Times New Roman"/>
                <a:cs typeface="Times New Roman"/>
              </a:rPr>
              <a:t> </a:t>
            </a:r>
            <a:r>
              <a:rPr sz="1200" spc="-15" dirty="0">
                <a:latin typeface="Times New Roman"/>
                <a:cs typeface="Times New Roman"/>
              </a:rPr>
              <a:t>e</a:t>
            </a:r>
            <a:r>
              <a:rPr sz="1200" spc="-10" dirty="0">
                <a:latin typeface="Times New Roman"/>
                <a:cs typeface="Times New Roman"/>
              </a:rPr>
              <a:t>min</a:t>
            </a:r>
            <a:r>
              <a:rPr sz="1200" spc="-15" dirty="0">
                <a:latin typeface="Times New Roman"/>
                <a:cs typeface="Times New Roman"/>
              </a:rPr>
              <a:t>e</a:t>
            </a:r>
            <a:r>
              <a:rPr sz="1200" spc="-10" dirty="0">
                <a:latin typeface="Times New Roman"/>
                <a:cs typeface="Times New Roman"/>
              </a:rPr>
              <a:t>n</a:t>
            </a:r>
            <a:r>
              <a:rPr sz="1200" spc="-5" dirty="0">
                <a:latin typeface="Times New Roman"/>
                <a:cs typeface="Times New Roman"/>
              </a:rPr>
              <a:t>c</a:t>
            </a:r>
            <a:r>
              <a:rPr sz="1200" spc="-10" dirty="0">
                <a:latin typeface="Times New Roman"/>
                <a:cs typeface="Times New Roman"/>
              </a:rPr>
              <a:t>e</a:t>
            </a:r>
            <a:r>
              <a:rPr sz="1200" spc="-75" dirty="0">
                <a:latin typeface="Times New Roman"/>
                <a:cs typeface="Times New Roman"/>
              </a:rPr>
              <a:t> </a:t>
            </a:r>
            <a:r>
              <a:rPr sz="1200" spc="-5" dirty="0">
                <a:latin typeface="Times New Roman"/>
                <a:cs typeface="Times New Roman"/>
              </a:rPr>
              <a:t>in</a:t>
            </a:r>
            <a:r>
              <a:rPr sz="1200" spc="-75" dirty="0">
                <a:latin typeface="Times New Roman"/>
                <a:cs typeface="Times New Roman"/>
              </a:rPr>
              <a:t> </a:t>
            </a:r>
            <a:r>
              <a:rPr sz="1200" spc="-15" dirty="0">
                <a:latin typeface="Times New Roman"/>
                <a:cs typeface="Times New Roman"/>
              </a:rPr>
              <a:t>c</a:t>
            </a:r>
            <a:r>
              <a:rPr sz="1200" spc="-5" dirty="0">
                <a:latin typeface="Times New Roman"/>
                <a:cs typeface="Times New Roman"/>
              </a:rPr>
              <a:t>r</a:t>
            </a:r>
            <a:r>
              <a:rPr sz="1200" spc="-20" dirty="0">
                <a:latin typeface="Times New Roman"/>
                <a:cs typeface="Times New Roman"/>
              </a:rPr>
              <a:t>e</a:t>
            </a:r>
            <a:r>
              <a:rPr sz="1200" spc="-15" dirty="0">
                <a:latin typeface="Times New Roman"/>
                <a:cs typeface="Times New Roman"/>
              </a:rPr>
              <a:t>a</a:t>
            </a:r>
            <a:r>
              <a:rPr sz="1200" spc="-5" dirty="0">
                <a:latin typeface="Times New Roman"/>
                <a:cs typeface="Times New Roman"/>
              </a:rPr>
              <a:t>ti</a:t>
            </a:r>
            <a:r>
              <a:rPr sz="1200" dirty="0">
                <a:latin typeface="Times New Roman"/>
                <a:cs typeface="Times New Roman"/>
              </a:rPr>
              <a:t>ng</a:t>
            </a:r>
            <a:r>
              <a:rPr sz="1200" spc="-75" dirty="0">
                <a:latin typeface="Times New Roman"/>
                <a:cs typeface="Times New Roman"/>
              </a:rPr>
              <a:t> </a:t>
            </a:r>
            <a:r>
              <a:rPr sz="1200" spc="-15" dirty="0">
                <a:latin typeface="Times New Roman"/>
                <a:cs typeface="Times New Roman"/>
              </a:rPr>
              <a:t>c</a:t>
            </a:r>
            <a:r>
              <a:rPr sz="1200" spc="-10" dirty="0">
                <a:latin typeface="Times New Roman"/>
                <a:cs typeface="Times New Roman"/>
              </a:rPr>
              <a:t>ompe</a:t>
            </a:r>
            <a:r>
              <a:rPr sz="1200" dirty="0">
                <a:latin typeface="Times New Roman"/>
                <a:cs typeface="Times New Roman"/>
              </a:rPr>
              <a:t>t</a:t>
            </a:r>
            <a:r>
              <a:rPr sz="1200" spc="-15" dirty="0">
                <a:latin typeface="Times New Roman"/>
                <a:cs typeface="Times New Roman"/>
              </a:rPr>
              <a:t>e</a:t>
            </a:r>
            <a:r>
              <a:rPr sz="1200" spc="-5" dirty="0">
                <a:latin typeface="Times New Roman"/>
                <a:cs typeface="Times New Roman"/>
              </a:rPr>
              <a:t>nt</a:t>
            </a:r>
            <a:r>
              <a:rPr sz="1200" spc="-55" dirty="0">
                <a:latin typeface="Times New Roman"/>
                <a:cs typeface="Times New Roman"/>
              </a:rPr>
              <a:t> </a:t>
            </a:r>
            <a:r>
              <a:rPr sz="1200" spc="-5" dirty="0">
                <a:latin typeface="Times New Roman"/>
                <a:cs typeface="Times New Roman"/>
              </a:rPr>
              <a:t>softw</a:t>
            </a:r>
            <a:r>
              <a:rPr sz="1200" spc="-10" dirty="0">
                <a:latin typeface="Times New Roman"/>
                <a:cs typeface="Times New Roman"/>
              </a:rPr>
              <a:t>a</a:t>
            </a:r>
            <a:r>
              <a:rPr sz="1200" spc="-5" dirty="0">
                <a:latin typeface="Times New Roman"/>
                <a:cs typeface="Times New Roman"/>
              </a:rPr>
              <a:t>re</a:t>
            </a:r>
            <a:r>
              <a:rPr sz="1200" spc="-85" dirty="0">
                <a:latin typeface="Times New Roman"/>
                <a:cs typeface="Times New Roman"/>
              </a:rPr>
              <a:t> </a:t>
            </a:r>
            <a:r>
              <a:rPr sz="1200" dirty="0">
                <a:latin typeface="Times New Roman"/>
                <a:cs typeface="Times New Roman"/>
              </a:rPr>
              <a:t>prof</a:t>
            </a:r>
            <a:r>
              <a:rPr sz="1200" spc="-15" dirty="0">
                <a:latin typeface="Times New Roman"/>
                <a:cs typeface="Times New Roman"/>
              </a:rPr>
              <a:t>e</a:t>
            </a:r>
            <a:r>
              <a:rPr sz="1200" spc="-5" dirty="0">
                <a:latin typeface="Times New Roman"/>
                <a:cs typeface="Times New Roman"/>
              </a:rPr>
              <a:t>ss</a:t>
            </a:r>
            <a:r>
              <a:rPr sz="1200" dirty="0">
                <a:latin typeface="Times New Roman"/>
                <a:cs typeface="Times New Roman"/>
              </a:rPr>
              <a:t>i</a:t>
            </a:r>
            <a:r>
              <a:rPr sz="1200" spc="-10" dirty="0">
                <a:latin typeface="Times New Roman"/>
                <a:cs typeface="Times New Roman"/>
              </a:rPr>
              <a:t>on</a:t>
            </a:r>
            <a:r>
              <a:rPr sz="1200" spc="-15" dirty="0">
                <a:latin typeface="Times New Roman"/>
                <a:cs typeface="Times New Roman"/>
              </a:rPr>
              <a:t>a</a:t>
            </a:r>
            <a:r>
              <a:rPr sz="1200" spc="-5" dirty="0">
                <a:latin typeface="Times New Roman"/>
                <a:cs typeface="Times New Roman"/>
              </a:rPr>
              <a:t>ls</a:t>
            </a:r>
            <a:r>
              <a:rPr sz="1200" spc="-55" dirty="0">
                <a:latin typeface="Times New Roman"/>
                <a:cs typeface="Times New Roman"/>
              </a:rPr>
              <a:t> </a:t>
            </a:r>
            <a:r>
              <a:rPr sz="1200" spc="-15" dirty="0">
                <a:latin typeface="Times New Roman"/>
                <a:cs typeface="Times New Roman"/>
              </a:rPr>
              <a:t>wi</a:t>
            </a:r>
            <a:r>
              <a:rPr sz="1200" dirty="0">
                <a:latin typeface="Times New Roman"/>
                <a:cs typeface="Times New Roman"/>
              </a:rPr>
              <a:t>th</a:t>
            </a:r>
            <a:r>
              <a:rPr sz="1200" spc="-75"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se</a:t>
            </a:r>
            <a:r>
              <a:rPr sz="1200" spc="-15" dirty="0">
                <a:latin typeface="Times New Roman"/>
                <a:cs typeface="Times New Roman"/>
              </a:rPr>
              <a:t>a</a:t>
            </a:r>
            <a:r>
              <a:rPr sz="1200" spc="5" dirty="0">
                <a:latin typeface="Times New Roman"/>
                <a:cs typeface="Times New Roman"/>
              </a:rPr>
              <a:t>r</a:t>
            </a:r>
            <a:r>
              <a:rPr sz="1200" spc="-15" dirty="0">
                <a:latin typeface="Times New Roman"/>
                <a:cs typeface="Times New Roman"/>
              </a:rPr>
              <a:t>c</a:t>
            </a:r>
            <a:r>
              <a:rPr sz="1200" dirty="0">
                <a:latin typeface="Times New Roman"/>
                <a:cs typeface="Times New Roman"/>
              </a:rPr>
              <a:t>h </a:t>
            </a:r>
            <a:r>
              <a:rPr sz="1200" spc="-15" dirty="0">
                <a:latin typeface="Times New Roman"/>
                <a:cs typeface="Times New Roman"/>
              </a:rPr>
              <a:t>a</a:t>
            </a:r>
            <a:r>
              <a:rPr sz="1200" dirty="0">
                <a:latin typeface="Times New Roman"/>
                <a:cs typeface="Times New Roman"/>
              </a:rPr>
              <a:t>nd </a:t>
            </a:r>
            <a:r>
              <a:rPr sz="1200" spc="-5" dirty="0">
                <a:latin typeface="Times New Roman"/>
                <a:cs typeface="Times New Roman"/>
              </a:rPr>
              <a:t>innovative </a:t>
            </a:r>
            <a:r>
              <a:rPr sz="1200" spc="-10" dirty="0">
                <a:latin typeface="Times New Roman"/>
                <a:cs typeface="Times New Roman"/>
              </a:rPr>
              <a:t>ski</a:t>
            </a:r>
            <a:r>
              <a:rPr sz="1200" spc="-5" dirty="0">
                <a:latin typeface="Times New Roman"/>
                <a:cs typeface="Times New Roman"/>
              </a:rPr>
              <a:t>lls.</a:t>
            </a:r>
            <a:endParaRPr sz="1200">
              <a:latin typeface="Times New Roman"/>
              <a:cs typeface="Times New Roman"/>
            </a:endParaRPr>
          </a:p>
          <a:p>
            <a:pPr>
              <a:lnSpc>
                <a:spcPct val="100000"/>
              </a:lnSpc>
            </a:pPr>
            <a:endParaRPr sz="1200">
              <a:latin typeface="Times New Roman"/>
              <a:cs typeface="Times New Roman"/>
            </a:endParaRPr>
          </a:p>
          <a:p>
            <a:pPr>
              <a:spcBef>
                <a:spcPts val="43"/>
              </a:spcBef>
            </a:pPr>
            <a:endParaRPr sz="1100">
              <a:latin typeface="Times New Roman"/>
              <a:cs typeface="Times New Roman"/>
            </a:endParaRPr>
          </a:p>
          <a:p>
            <a:pPr marL="12700"/>
            <a:r>
              <a:rPr sz="1200" b="1" spc="-20" dirty="0">
                <a:latin typeface="Times New Roman"/>
                <a:cs typeface="Times New Roman"/>
              </a:rPr>
              <a:t>M</a:t>
            </a:r>
            <a:r>
              <a:rPr sz="1200" b="1" spc="-5" dirty="0">
                <a:latin typeface="Times New Roman"/>
                <a:cs typeface="Times New Roman"/>
              </a:rPr>
              <a:t>I</a:t>
            </a:r>
            <a:r>
              <a:rPr sz="1200" b="1" dirty="0">
                <a:latin typeface="Times New Roman"/>
                <a:cs typeface="Times New Roman"/>
              </a:rPr>
              <a:t>SS</a:t>
            </a:r>
            <a:r>
              <a:rPr sz="1200" b="1" spc="-5" dirty="0">
                <a:latin typeface="Times New Roman"/>
                <a:cs typeface="Times New Roman"/>
              </a:rPr>
              <a:t>IO</a:t>
            </a:r>
            <a:r>
              <a:rPr sz="1200" b="1" dirty="0">
                <a:latin typeface="Times New Roman"/>
                <a:cs typeface="Times New Roman"/>
              </a:rPr>
              <a:t>N</a:t>
            </a:r>
            <a:r>
              <a:rPr sz="1200" b="1" spc="-35" dirty="0">
                <a:latin typeface="Times New Roman"/>
                <a:cs typeface="Times New Roman"/>
              </a:rPr>
              <a:t> </a:t>
            </a:r>
            <a:r>
              <a:rPr sz="1200" b="1" spc="-10" dirty="0">
                <a:latin typeface="Times New Roman"/>
                <a:cs typeface="Times New Roman"/>
              </a:rPr>
              <a:t>OF</a:t>
            </a:r>
            <a:r>
              <a:rPr sz="1200" b="1" spc="10" dirty="0">
                <a:latin typeface="Times New Roman"/>
                <a:cs typeface="Times New Roman"/>
              </a:rPr>
              <a:t> </a:t>
            </a:r>
            <a:r>
              <a:rPr sz="1200" b="1" spc="-15" dirty="0">
                <a:latin typeface="Times New Roman"/>
                <a:cs typeface="Times New Roman"/>
              </a:rPr>
              <a:t>D</a:t>
            </a:r>
            <a:r>
              <a:rPr sz="1200" b="1" spc="-20" dirty="0">
                <a:latin typeface="Times New Roman"/>
                <a:cs typeface="Times New Roman"/>
              </a:rPr>
              <a:t>E</a:t>
            </a:r>
            <a:r>
              <a:rPr sz="1200" b="1" spc="-25" dirty="0">
                <a:latin typeface="Times New Roman"/>
                <a:cs typeface="Times New Roman"/>
              </a:rPr>
              <a:t>P</a:t>
            </a:r>
            <a:r>
              <a:rPr sz="1200" b="1" spc="-15" dirty="0">
                <a:latin typeface="Times New Roman"/>
                <a:cs typeface="Times New Roman"/>
              </a:rPr>
              <a:t>AR</a:t>
            </a:r>
            <a:r>
              <a:rPr sz="1200" b="1" spc="-20" dirty="0">
                <a:latin typeface="Times New Roman"/>
                <a:cs typeface="Times New Roman"/>
              </a:rPr>
              <a:t>T</a:t>
            </a:r>
            <a:r>
              <a:rPr sz="1200" b="1" spc="-35" dirty="0">
                <a:latin typeface="Times New Roman"/>
                <a:cs typeface="Times New Roman"/>
              </a:rPr>
              <a:t>M</a:t>
            </a:r>
            <a:r>
              <a:rPr sz="1200" b="1" spc="-20" dirty="0">
                <a:latin typeface="Times New Roman"/>
                <a:cs typeface="Times New Roman"/>
              </a:rPr>
              <a:t>E</a:t>
            </a:r>
            <a:r>
              <a:rPr sz="1200" b="1" spc="-15" dirty="0">
                <a:latin typeface="Times New Roman"/>
                <a:cs typeface="Times New Roman"/>
              </a:rPr>
              <a:t>N</a:t>
            </a:r>
            <a:r>
              <a:rPr sz="1200" b="1" spc="-10" dirty="0">
                <a:latin typeface="Times New Roman"/>
                <a:cs typeface="Times New Roman"/>
              </a:rPr>
              <a:t>T</a:t>
            </a:r>
            <a:endParaRPr sz="1200">
              <a:latin typeface="Times New Roman"/>
              <a:cs typeface="Times New Roman"/>
            </a:endParaRPr>
          </a:p>
          <a:p>
            <a:pPr>
              <a:spcBef>
                <a:spcPts val="19"/>
              </a:spcBef>
            </a:pPr>
            <a:endParaRPr sz="1050">
              <a:latin typeface="Times New Roman"/>
              <a:cs typeface="Times New Roman"/>
            </a:endParaRPr>
          </a:p>
          <a:p>
            <a:pPr marL="12700" marR="75565">
              <a:lnSpc>
                <a:spcPct val="143300"/>
              </a:lnSpc>
            </a:pPr>
            <a:r>
              <a:rPr sz="1200" b="1" spc="-20" dirty="0">
                <a:latin typeface="Times New Roman"/>
                <a:cs typeface="Times New Roman"/>
              </a:rPr>
              <a:t>M</a:t>
            </a:r>
            <a:r>
              <a:rPr sz="1200" b="1" dirty="0">
                <a:latin typeface="Times New Roman"/>
                <a:cs typeface="Times New Roman"/>
              </a:rPr>
              <a:t>1:</a:t>
            </a:r>
            <a:r>
              <a:rPr sz="1200" b="1" spc="-65" dirty="0">
                <a:latin typeface="Times New Roman"/>
                <a:cs typeface="Times New Roman"/>
              </a:rPr>
              <a:t> </a:t>
            </a:r>
            <a:r>
              <a:rPr sz="1200" b="1" spc="-5" dirty="0">
                <a:latin typeface="Times New Roman"/>
                <a:cs typeface="Times New Roman"/>
              </a:rPr>
              <a:t>I</a:t>
            </a:r>
            <a:r>
              <a:rPr sz="1200" b="1" dirty="0">
                <a:latin typeface="Times New Roman"/>
                <a:cs typeface="Times New Roman"/>
              </a:rPr>
              <a:t>ndu</a:t>
            </a:r>
            <a:r>
              <a:rPr sz="1200" b="1" spc="-5" dirty="0">
                <a:latin typeface="Times New Roman"/>
                <a:cs typeface="Times New Roman"/>
              </a:rPr>
              <a:t>st</a:t>
            </a:r>
            <a:r>
              <a:rPr sz="1200" b="1" spc="-10" dirty="0">
                <a:latin typeface="Times New Roman"/>
                <a:cs typeface="Times New Roman"/>
              </a:rPr>
              <a:t>r</a:t>
            </a:r>
            <a:r>
              <a:rPr sz="1200" b="1" dirty="0">
                <a:latin typeface="Times New Roman"/>
                <a:cs typeface="Times New Roman"/>
              </a:rPr>
              <a:t>y</a:t>
            </a:r>
            <a:r>
              <a:rPr sz="1200" b="1" spc="-45" dirty="0">
                <a:latin typeface="Times New Roman"/>
                <a:cs typeface="Times New Roman"/>
              </a:rPr>
              <a:t> </a:t>
            </a:r>
            <a:r>
              <a:rPr sz="1200" b="1" dirty="0">
                <a:latin typeface="Times New Roman"/>
                <a:cs typeface="Times New Roman"/>
              </a:rPr>
              <a:t>Sp</a:t>
            </a:r>
            <a:r>
              <a:rPr sz="1200" b="1" spc="-15" dirty="0">
                <a:latin typeface="Times New Roman"/>
                <a:cs typeface="Times New Roman"/>
              </a:rPr>
              <a:t>ec</a:t>
            </a:r>
            <a:r>
              <a:rPr sz="1200" b="1" spc="-5" dirty="0">
                <a:latin typeface="Times New Roman"/>
                <a:cs typeface="Times New Roman"/>
              </a:rPr>
              <a:t>ifi</a:t>
            </a:r>
            <a:r>
              <a:rPr sz="1200" b="1" spc="-15" dirty="0">
                <a:latin typeface="Times New Roman"/>
                <a:cs typeface="Times New Roman"/>
              </a:rPr>
              <a:t>c</a:t>
            </a:r>
            <a:r>
              <a:rPr sz="1200" b="1" dirty="0">
                <a:latin typeface="Times New Roman"/>
                <a:cs typeface="Times New Roman"/>
              </a:rPr>
              <a:t>:</a:t>
            </a:r>
            <a:r>
              <a:rPr sz="1200" b="1" spc="-15" dirty="0">
                <a:latin typeface="Times New Roman"/>
                <a:cs typeface="Times New Roman"/>
              </a:rPr>
              <a:t> </a:t>
            </a:r>
            <a:r>
              <a:rPr sz="1200" spc="-15" dirty="0">
                <a:latin typeface="Times New Roman"/>
                <a:cs typeface="Times New Roman"/>
              </a:rPr>
              <a:t>T</a:t>
            </a:r>
            <a:r>
              <a:rPr sz="1200" spc="-10" dirty="0">
                <a:latin typeface="Times New Roman"/>
                <a:cs typeface="Times New Roman"/>
              </a:rPr>
              <a:t>o</a:t>
            </a:r>
            <a:r>
              <a:rPr sz="1200" spc="-50" dirty="0">
                <a:latin typeface="Times New Roman"/>
                <a:cs typeface="Times New Roman"/>
              </a:rPr>
              <a:t> </a:t>
            </a:r>
            <a:r>
              <a:rPr sz="1200" spc="-5" dirty="0">
                <a:latin typeface="Times New Roman"/>
                <a:cs typeface="Times New Roman"/>
              </a:rPr>
              <a:t>nurtu</a:t>
            </a:r>
            <a:r>
              <a:rPr sz="1200" spc="-10" dirty="0">
                <a:latin typeface="Times New Roman"/>
                <a:cs typeface="Times New Roman"/>
              </a:rPr>
              <a:t>re</a:t>
            </a:r>
            <a:r>
              <a:rPr sz="1200" spc="-65" dirty="0">
                <a:latin typeface="Times New Roman"/>
                <a:cs typeface="Times New Roman"/>
              </a:rPr>
              <a:t> </a:t>
            </a:r>
            <a:r>
              <a:rPr sz="1200" spc="-10" dirty="0">
                <a:latin typeface="Times New Roman"/>
                <a:cs typeface="Times New Roman"/>
              </a:rPr>
              <a:t>student</a:t>
            </a:r>
            <a:r>
              <a:rPr sz="1200" spc="-5" dirty="0">
                <a:latin typeface="Times New Roman"/>
                <a:cs typeface="Times New Roman"/>
              </a:rPr>
              <a:t>s</a:t>
            </a:r>
            <a:r>
              <a:rPr sz="1200" spc="-45" dirty="0">
                <a:latin typeface="Times New Roman"/>
                <a:cs typeface="Times New Roman"/>
              </a:rPr>
              <a:t> </a:t>
            </a:r>
            <a:r>
              <a:rPr sz="1200" spc="-5" dirty="0">
                <a:latin typeface="Times New Roman"/>
                <a:cs typeface="Times New Roman"/>
              </a:rPr>
              <a:t>in</a:t>
            </a:r>
            <a:r>
              <a:rPr sz="1200" spc="-50" dirty="0">
                <a:latin typeface="Times New Roman"/>
                <a:cs typeface="Times New Roman"/>
              </a:rPr>
              <a:t> </a:t>
            </a:r>
            <a:r>
              <a:rPr sz="1200" spc="-5" dirty="0">
                <a:latin typeface="Times New Roman"/>
                <a:cs typeface="Times New Roman"/>
              </a:rPr>
              <a:t>wo</a:t>
            </a:r>
            <a:r>
              <a:rPr sz="1200" spc="-10" dirty="0">
                <a:latin typeface="Times New Roman"/>
                <a:cs typeface="Times New Roman"/>
              </a:rPr>
              <a:t>rking</a:t>
            </a:r>
            <a:r>
              <a:rPr sz="1200" spc="-45"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spc="-45" dirty="0">
                <a:latin typeface="Times New Roman"/>
                <a:cs typeface="Times New Roman"/>
              </a:rPr>
              <a:t> </a:t>
            </a:r>
            <a:r>
              <a:rPr sz="1200" spc="-10" dirty="0">
                <a:latin typeface="Times New Roman"/>
                <a:cs typeface="Times New Roman"/>
              </a:rPr>
              <a:t>v</a:t>
            </a:r>
            <a:r>
              <a:rPr sz="1200" spc="-15" dirty="0">
                <a:latin typeface="Times New Roman"/>
                <a:cs typeface="Times New Roman"/>
              </a:rPr>
              <a:t>a</a:t>
            </a:r>
            <a:r>
              <a:rPr sz="1200" dirty="0">
                <a:latin typeface="Times New Roman"/>
                <a:cs typeface="Times New Roman"/>
              </a:rPr>
              <a:t>rious</a:t>
            </a:r>
            <a:r>
              <a:rPr sz="1200" spc="-50" dirty="0">
                <a:latin typeface="Times New Roman"/>
                <a:cs typeface="Times New Roman"/>
              </a:rPr>
              <a:t> </a:t>
            </a:r>
            <a:r>
              <a:rPr sz="1200" spc="-10" dirty="0">
                <a:latin typeface="Times New Roman"/>
                <a:cs typeface="Times New Roman"/>
              </a:rPr>
              <a:t>h</a:t>
            </a:r>
            <a:r>
              <a:rPr sz="1200" spc="-15" dirty="0">
                <a:latin typeface="Times New Roman"/>
                <a:cs typeface="Times New Roman"/>
              </a:rPr>
              <a:t>a</a:t>
            </a:r>
            <a:r>
              <a:rPr sz="1200" dirty="0">
                <a:latin typeface="Times New Roman"/>
                <a:cs typeface="Times New Roman"/>
              </a:rPr>
              <a:t>r</a:t>
            </a:r>
            <a:r>
              <a:rPr sz="1200" spc="5" dirty="0">
                <a:latin typeface="Times New Roman"/>
                <a:cs typeface="Times New Roman"/>
              </a:rPr>
              <a:t>dw</a:t>
            </a:r>
            <a:r>
              <a:rPr sz="1200" spc="-15" dirty="0">
                <a:latin typeface="Times New Roman"/>
                <a:cs typeface="Times New Roman"/>
              </a:rPr>
              <a:t>a</a:t>
            </a:r>
            <a:r>
              <a:rPr sz="1200" spc="-5" dirty="0">
                <a:latin typeface="Times New Roman"/>
                <a:cs typeface="Times New Roman"/>
              </a:rPr>
              <a:t>re</a:t>
            </a:r>
            <a:r>
              <a:rPr sz="1200" spc="-4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50" dirty="0">
                <a:latin typeface="Times New Roman"/>
                <a:cs typeface="Times New Roman"/>
              </a:rPr>
              <a:t> </a:t>
            </a:r>
            <a:r>
              <a:rPr sz="1200" spc="-5" dirty="0">
                <a:latin typeface="Times New Roman"/>
                <a:cs typeface="Times New Roman"/>
              </a:rPr>
              <a:t>softw</a:t>
            </a:r>
            <a:r>
              <a:rPr sz="1200" spc="-10" dirty="0">
                <a:latin typeface="Times New Roman"/>
                <a:cs typeface="Times New Roman"/>
              </a:rPr>
              <a:t>a</a:t>
            </a:r>
            <a:r>
              <a:rPr sz="1200" spc="5" dirty="0">
                <a:latin typeface="Times New Roman"/>
                <a:cs typeface="Times New Roman"/>
              </a:rPr>
              <a:t>r</a:t>
            </a:r>
            <a:r>
              <a:rPr sz="1200" spc="-10" dirty="0">
                <a:latin typeface="Times New Roman"/>
                <a:cs typeface="Times New Roman"/>
              </a:rPr>
              <a:t>e</a:t>
            </a:r>
            <a:r>
              <a:rPr sz="1200" spc="-5" dirty="0">
                <a:latin typeface="Times New Roman"/>
                <a:cs typeface="Times New Roman"/>
              </a:rPr>
              <a:t> plat</a:t>
            </a:r>
            <a:r>
              <a:rPr sz="1200" spc="-10" dirty="0">
                <a:latin typeface="Times New Roman"/>
                <a:cs typeface="Times New Roman"/>
              </a:rPr>
              <a:t>f</a:t>
            </a:r>
            <a:r>
              <a:rPr sz="1200" dirty="0">
                <a:latin typeface="Times New Roman"/>
                <a:cs typeface="Times New Roman"/>
              </a:rPr>
              <a:t>orms </a:t>
            </a:r>
            <a:r>
              <a:rPr sz="1200" spc="-5" dirty="0">
                <a:latin typeface="Times New Roman"/>
                <a:cs typeface="Times New Roman"/>
              </a:rPr>
              <a:t>inclined wit</a:t>
            </a:r>
            <a:r>
              <a:rPr sz="1200" dirty="0">
                <a:latin typeface="Times New Roman"/>
                <a:cs typeface="Times New Roman"/>
              </a:rPr>
              <a:t>h </a:t>
            </a:r>
            <a:r>
              <a:rPr sz="1200" spc="-5" dirty="0">
                <a:latin typeface="Times New Roman"/>
                <a:cs typeface="Times New Roman"/>
              </a:rPr>
              <a:t>the </a:t>
            </a:r>
            <a:r>
              <a:rPr sz="1200" spc="-10" dirty="0">
                <a:latin typeface="Times New Roman"/>
                <a:cs typeface="Times New Roman"/>
              </a:rPr>
              <a:t>b</a:t>
            </a:r>
            <a:r>
              <a:rPr sz="1200" spc="-20" dirty="0">
                <a:latin typeface="Times New Roman"/>
                <a:cs typeface="Times New Roman"/>
              </a:rPr>
              <a:t>e</a:t>
            </a:r>
            <a:r>
              <a:rPr sz="1200" spc="-10" dirty="0">
                <a:latin typeface="Times New Roman"/>
                <a:cs typeface="Times New Roman"/>
              </a:rPr>
              <a:t>s</a:t>
            </a:r>
            <a:r>
              <a:rPr sz="1200" spc="-5" dirty="0">
                <a:latin typeface="Times New Roman"/>
                <a:cs typeface="Times New Roman"/>
              </a:rPr>
              <a:t>t</a:t>
            </a:r>
            <a:r>
              <a:rPr sz="1200" dirty="0">
                <a:latin typeface="Times New Roman"/>
                <a:cs typeface="Times New Roman"/>
              </a:rPr>
              <a:t> </a:t>
            </a:r>
            <a:r>
              <a:rPr sz="1200" spc="-5" dirty="0">
                <a:latin typeface="Times New Roman"/>
                <a:cs typeface="Times New Roman"/>
              </a:rPr>
              <a:t>pra</a:t>
            </a:r>
            <a:r>
              <a:rPr sz="1200" spc="-15" dirty="0">
                <a:latin typeface="Times New Roman"/>
                <a:cs typeface="Times New Roman"/>
              </a:rPr>
              <a:t>c</a:t>
            </a:r>
            <a:r>
              <a:rPr sz="1200" spc="-5" dirty="0">
                <a:latin typeface="Times New Roman"/>
                <a:cs typeface="Times New Roman"/>
              </a:rPr>
              <a:t>ti</a:t>
            </a:r>
            <a:r>
              <a:rPr sz="1200" spc="-15" dirty="0">
                <a:latin typeface="Times New Roman"/>
                <a:cs typeface="Times New Roman"/>
              </a:rPr>
              <a:t>ce</a:t>
            </a:r>
            <a:r>
              <a:rPr sz="1200" dirty="0">
                <a:latin typeface="Times New Roman"/>
                <a:cs typeface="Times New Roman"/>
              </a:rPr>
              <a:t>s</a:t>
            </a:r>
            <a:r>
              <a:rPr sz="1200" spc="-5" dirty="0">
                <a:latin typeface="Times New Roman"/>
                <a:cs typeface="Times New Roman"/>
              </a:rPr>
              <a:t> </a:t>
            </a:r>
            <a:r>
              <a:rPr sz="1200" dirty="0">
                <a:latin typeface="Times New Roman"/>
                <a:cs typeface="Times New Roman"/>
              </a:rPr>
              <a:t>of </a:t>
            </a:r>
            <a:r>
              <a:rPr sz="1200" spc="-10" dirty="0">
                <a:latin typeface="Times New Roman"/>
                <a:cs typeface="Times New Roman"/>
              </a:rPr>
              <a:t>indu</a:t>
            </a:r>
            <a:r>
              <a:rPr sz="1200" dirty="0">
                <a:latin typeface="Times New Roman"/>
                <a:cs typeface="Times New Roman"/>
              </a:rPr>
              <a:t>s</a:t>
            </a:r>
            <a:r>
              <a:rPr sz="1200" spc="-5" dirty="0">
                <a:latin typeface="Times New Roman"/>
                <a:cs typeface="Times New Roman"/>
              </a:rPr>
              <a:t>try.</a:t>
            </a:r>
            <a:endParaRPr sz="1200">
              <a:latin typeface="Times New Roman"/>
              <a:cs typeface="Times New Roman"/>
            </a:endParaRPr>
          </a:p>
          <a:p>
            <a:pPr>
              <a:spcBef>
                <a:spcPts val="53"/>
              </a:spcBef>
            </a:pPr>
            <a:endParaRPr sz="1550">
              <a:latin typeface="Times New Roman"/>
              <a:cs typeface="Times New Roman"/>
            </a:endParaRPr>
          </a:p>
          <a:p>
            <a:pPr marL="12700"/>
            <a:r>
              <a:rPr sz="1200" b="1" spc="-20" dirty="0">
                <a:latin typeface="Times New Roman"/>
                <a:cs typeface="Times New Roman"/>
              </a:rPr>
              <a:t>M</a:t>
            </a:r>
            <a:r>
              <a:rPr sz="1200" b="1" dirty="0">
                <a:latin typeface="Times New Roman"/>
                <a:cs typeface="Times New Roman"/>
              </a:rPr>
              <a:t>2:</a:t>
            </a:r>
            <a:r>
              <a:rPr sz="1200" b="1" spc="-100" dirty="0">
                <a:latin typeface="Times New Roman"/>
                <a:cs typeface="Times New Roman"/>
              </a:rPr>
              <a:t> </a:t>
            </a:r>
            <a:r>
              <a:rPr sz="1200" b="1" spc="-5" dirty="0">
                <a:latin typeface="Times New Roman"/>
                <a:cs typeface="Times New Roman"/>
              </a:rPr>
              <a:t>R</a:t>
            </a:r>
            <a:r>
              <a:rPr sz="1200" b="1" spc="-10" dirty="0">
                <a:latin typeface="Times New Roman"/>
                <a:cs typeface="Times New Roman"/>
              </a:rPr>
              <a:t>e</a:t>
            </a:r>
            <a:r>
              <a:rPr sz="1200" b="1" spc="-5" dirty="0">
                <a:latin typeface="Times New Roman"/>
                <a:cs typeface="Times New Roman"/>
              </a:rPr>
              <a:t>se</a:t>
            </a:r>
            <a:r>
              <a:rPr sz="1200" b="1" spc="10" dirty="0">
                <a:latin typeface="Times New Roman"/>
                <a:cs typeface="Times New Roman"/>
              </a:rPr>
              <a:t>a</a:t>
            </a:r>
            <a:r>
              <a:rPr sz="1200" b="1" spc="-15" dirty="0">
                <a:latin typeface="Times New Roman"/>
                <a:cs typeface="Times New Roman"/>
              </a:rPr>
              <a:t>rc</a:t>
            </a:r>
            <a:r>
              <a:rPr sz="1200" b="1" dirty="0">
                <a:latin typeface="Times New Roman"/>
                <a:cs typeface="Times New Roman"/>
              </a:rPr>
              <a:t>h:</a:t>
            </a:r>
            <a:r>
              <a:rPr sz="1200" b="1" spc="-40" dirty="0">
                <a:latin typeface="Times New Roman"/>
                <a:cs typeface="Times New Roman"/>
              </a:rPr>
              <a:t> </a:t>
            </a:r>
            <a:r>
              <a:rPr sz="1200" spc="-15" dirty="0">
                <a:latin typeface="Times New Roman"/>
                <a:cs typeface="Times New Roman"/>
              </a:rPr>
              <a:t>T</a:t>
            </a:r>
            <a:r>
              <a:rPr sz="1200" spc="-10" dirty="0">
                <a:latin typeface="Times New Roman"/>
                <a:cs typeface="Times New Roman"/>
              </a:rPr>
              <a:t>o</a:t>
            </a:r>
            <a:r>
              <a:rPr sz="1200" spc="-50" dirty="0">
                <a:latin typeface="Times New Roman"/>
                <a:cs typeface="Times New Roman"/>
              </a:rPr>
              <a:t> </a:t>
            </a:r>
            <a:r>
              <a:rPr sz="1200" dirty="0">
                <a:latin typeface="Times New Roman"/>
                <a:cs typeface="Times New Roman"/>
              </a:rPr>
              <a:t>p</a:t>
            </a:r>
            <a:r>
              <a:rPr sz="1200" spc="5" dirty="0">
                <a:latin typeface="Times New Roman"/>
                <a:cs typeface="Times New Roman"/>
              </a:rPr>
              <a:t>r</a:t>
            </a:r>
            <a:r>
              <a:rPr sz="1200" spc="-15" dirty="0">
                <a:latin typeface="Times New Roman"/>
                <a:cs typeface="Times New Roman"/>
              </a:rPr>
              <a:t>e</a:t>
            </a:r>
            <a:r>
              <a:rPr sz="1200" spc="-10" dirty="0">
                <a:latin typeface="Times New Roman"/>
                <a:cs typeface="Times New Roman"/>
              </a:rPr>
              <a:t>p</a:t>
            </a:r>
            <a:r>
              <a:rPr sz="1200" spc="-5" dirty="0">
                <a:latin typeface="Times New Roman"/>
                <a:cs typeface="Times New Roman"/>
              </a:rPr>
              <a:t>are</a:t>
            </a:r>
            <a:r>
              <a:rPr sz="1200" spc="-55" dirty="0">
                <a:latin typeface="Times New Roman"/>
                <a:cs typeface="Times New Roman"/>
              </a:rPr>
              <a:t> </a:t>
            </a:r>
            <a:r>
              <a:rPr sz="1200" spc="-10" dirty="0">
                <a:latin typeface="Times New Roman"/>
                <a:cs typeface="Times New Roman"/>
              </a:rPr>
              <a:t>student</a:t>
            </a:r>
            <a:r>
              <a:rPr sz="1200" spc="-5" dirty="0">
                <a:latin typeface="Times New Roman"/>
                <a:cs typeface="Times New Roman"/>
              </a:rPr>
              <a:t>s</a:t>
            </a:r>
            <a:r>
              <a:rPr sz="1200" spc="-20"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spc="5" dirty="0">
                <a:latin typeface="Times New Roman"/>
                <a:cs typeface="Times New Roman"/>
              </a:rPr>
              <a:t>r</a:t>
            </a:r>
            <a:r>
              <a:rPr sz="1200" spc="-15" dirty="0">
                <a:latin typeface="Times New Roman"/>
                <a:cs typeface="Times New Roman"/>
              </a:rPr>
              <a:t>e</a:t>
            </a:r>
            <a:r>
              <a:rPr sz="1200" spc="-5" dirty="0">
                <a:latin typeface="Times New Roman"/>
                <a:cs typeface="Times New Roman"/>
              </a:rPr>
              <a:t>s</a:t>
            </a:r>
            <a:r>
              <a:rPr sz="1200" spc="5" dirty="0">
                <a:latin typeface="Times New Roman"/>
                <a:cs typeface="Times New Roman"/>
              </a:rPr>
              <a:t>e</a:t>
            </a:r>
            <a:r>
              <a:rPr sz="1200" spc="-15" dirty="0">
                <a:latin typeface="Times New Roman"/>
                <a:cs typeface="Times New Roman"/>
              </a:rPr>
              <a:t>a</a:t>
            </a:r>
            <a:r>
              <a:rPr sz="1200" spc="-5" dirty="0">
                <a:latin typeface="Times New Roman"/>
                <a:cs typeface="Times New Roman"/>
              </a:rPr>
              <a:t>r</a:t>
            </a:r>
            <a:r>
              <a:rPr sz="1200" spc="-20" dirty="0">
                <a:latin typeface="Times New Roman"/>
                <a:cs typeface="Times New Roman"/>
              </a:rPr>
              <a:t>c</a:t>
            </a:r>
            <a:r>
              <a:rPr sz="1200" spc="10" dirty="0">
                <a:latin typeface="Times New Roman"/>
                <a:cs typeface="Times New Roman"/>
              </a:rPr>
              <a:t>h</a:t>
            </a:r>
            <a:r>
              <a:rPr sz="1200" spc="-5" dirty="0">
                <a:latin typeface="Times New Roman"/>
                <a:cs typeface="Times New Roman"/>
              </a:rPr>
              <a:t>-</a:t>
            </a:r>
            <a:r>
              <a:rPr sz="1200" spc="10" dirty="0">
                <a:latin typeface="Times New Roman"/>
                <a:cs typeface="Times New Roman"/>
              </a:rPr>
              <a:t>o</a:t>
            </a:r>
            <a:r>
              <a:rPr sz="1200" spc="-5" dirty="0">
                <a:latin typeface="Times New Roman"/>
                <a:cs typeface="Times New Roman"/>
              </a:rPr>
              <a:t>ri</a:t>
            </a:r>
            <a:r>
              <a:rPr sz="1200" spc="-20" dirty="0">
                <a:latin typeface="Times New Roman"/>
                <a:cs typeface="Times New Roman"/>
              </a:rPr>
              <a:t>e</a:t>
            </a:r>
            <a:r>
              <a:rPr sz="1200" spc="-10" dirty="0">
                <a:latin typeface="Times New Roman"/>
                <a:cs typeface="Times New Roman"/>
              </a:rPr>
              <a:t>nted</a:t>
            </a:r>
            <a:r>
              <a:rPr sz="1200" spc="-25" dirty="0">
                <a:latin typeface="Times New Roman"/>
                <a:cs typeface="Times New Roman"/>
              </a:rPr>
              <a:t> </a:t>
            </a:r>
            <a:r>
              <a:rPr sz="1200" spc="-15" dirty="0">
                <a:latin typeface="Times New Roman"/>
                <a:cs typeface="Times New Roman"/>
              </a:rPr>
              <a:t>a</a:t>
            </a:r>
            <a:r>
              <a:rPr sz="1200" spc="-30" dirty="0">
                <a:latin typeface="Times New Roman"/>
                <a:cs typeface="Times New Roman"/>
              </a:rPr>
              <a:t>c</a:t>
            </a:r>
            <a:r>
              <a:rPr sz="1200" spc="-15" dirty="0">
                <a:latin typeface="Times New Roman"/>
                <a:cs typeface="Times New Roman"/>
              </a:rPr>
              <a:t>tiviti</a:t>
            </a:r>
            <a:r>
              <a:rPr sz="1200" spc="-30" dirty="0">
                <a:latin typeface="Times New Roman"/>
                <a:cs typeface="Times New Roman"/>
              </a:rPr>
              <a:t>e</a:t>
            </a:r>
            <a:r>
              <a:rPr sz="1200" spc="-15" dirty="0">
                <a:latin typeface="Times New Roman"/>
                <a:cs typeface="Times New Roman"/>
              </a:rPr>
              <a:t>s</a:t>
            </a:r>
            <a:r>
              <a:rPr sz="1200" dirty="0">
                <a:latin typeface="Times New Roman"/>
                <a:cs typeface="Times New Roman"/>
              </a:rPr>
              <a:t>.</a:t>
            </a:r>
            <a:endParaRPr sz="1200">
              <a:latin typeface="Times New Roman"/>
              <a:cs typeface="Times New Roman"/>
            </a:endParaRPr>
          </a:p>
          <a:p>
            <a:pPr>
              <a:spcBef>
                <a:spcPts val="5"/>
              </a:spcBef>
            </a:pPr>
            <a:endParaRPr sz="1050">
              <a:latin typeface="Times New Roman"/>
              <a:cs typeface="Times New Roman"/>
            </a:endParaRPr>
          </a:p>
          <a:p>
            <a:pPr marL="12700" marR="151130">
              <a:lnSpc>
                <a:spcPct val="143300"/>
              </a:lnSpc>
            </a:pPr>
            <a:r>
              <a:rPr sz="1200" b="1" spc="-20" dirty="0">
                <a:latin typeface="Times New Roman"/>
                <a:cs typeface="Times New Roman"/>
              </a:rPr>
              <a:t>M</a:t>
            </a:r>
            <a:r>
              <a:rPr sz="1200" b="1" dirty="0">
                <a:latin typeface="Times New Roman"/>
                <a:cs typeface="Times New Roman"/>
              </a:rPr>
              <a:t>3:</a:t>
            </a:r>
            <a:r>
              <a:rPr sz="1200" b="1" spc="-65" dirty="0">
                <a:latin typeface="Times New Roman"/>
                <a:cs typeface="Times New Roman"/>
              </a:rPr>
              <a:t> </a:t>
            </a:r>
            <a:r>
              <a:rPr sz="1200" b="1" dirty="0">
                <a:latin typeface="Times New Roman"/>
                <a:cs typeface="Times New Roman"/>
              </a:rPr>
              <a:t>S</a:t>
            </a:r>
            <a:r>
              <a:rPr sz="1200" b="1" spc="-10" dirty="0">
                <a:latin typeface="Times New Roman"/>
                <a:cs typeface="Times New Roman"/>
              </a:rPr>
              <a:t>o</a:t>
            </a:r>
            <a:r>
              <a:rPr sz="1200" b="1" spc="-15" dirty="0">
                <a:latin typeface="Times New Roman"/>
                <a:cs typeface="Times New Roman"/>
              </a:rPr>
              <a:t>c</a:t>
            </a:r>
            <a:r>
              <a:rPr sz="1200" b="1" spc="-5" dirty="0">
                <a:latin typeface="Times New Roman"/>
                <a:cs typeface="Times New Roman"/>
              </a:rPr>
              <a:t>ie</a:t>
            </a:r>
            <a:r>
              <a:rPr sz="1200" b="1" spc="-15" dirty="0">
                <a:latin typeface="Times New Roman"/>
                <a:cs typeface="Times New Roman"/>
              </a:rPr>
              <a:t>t</a:t>
            </a:r>
            <a:r>
              <a:rPr sz="1200" b="1" dirty="0">
                <a:latin typeface="Times New Roman"/>
                <a:cs typeface="Times New Roman"/>
              </a:rPr>
              <a:t>y:</a:t>
            </a:r>
            <a:r>
              <a:rPr sz="1200" b="1" spc="-55" dirty="0">
                <a:latin typeface="Times New Roman"/>
                <a:cs typeface="Times New Roman"/>
              </a:rPr>
              <a:t> </a:t>
            </a:r>
            <a:r>
              <a:rPr sz="1200" spc="-15" dirty="0">
                <a:latin typeface="Times New Roman"/>
                <a:cs typeface="Times New Roman"/>
              </a:rPr>
              <a:t>T</a:t>
            </a:r>
            <a:r>
              <a:rPr sz="1200" spc="-10" dirty="0">
                <a:latin typeface="Times New Roman"/>
                <a:cs typeface="Times New Roman"/>
              </a:rPr>
              <a:t>o</a:t>
            </a:r>
            <a:r>
              <a:rPr sz="1200" spc="-50" dirty="0">
                <a:latin typeface="Times New Roman"/>
                <a:cs typeface="Times New Roman"/>
              </a:rPr>
              <a:t> </a:t>
            </a:r>
            <a:r>
              <a:rPr sz="1200" spc="-15" dirty="0">
                <a:latin typeface="Times New Roman"/>
                <a:cs typeface="Times New Roman"/>
              </a:rPr>
              <a:t>e</a:t>
            </a:r>
            <a:r>
              <a:rPr sz="1200" dirty="0">
                <a:latin typeface="Times New Roman"/>
                <a:cs typeface="Times New Roman"/>
              </a:rPr>
              <a:t>mpo</a:t>
            </a:r>
            <a:r>
              <a:rPr sz="1200" spc="10" dirty="0">
                <a:latin typeface="Times New Roman"/>
                <a:cs typeface="Times New Roman"/>
              </a:rPr>
              <a:t>w</a:t>
            </a:r>
            <a:r>
              <a:rPr sz="1200" spc="-15" dirty="0">
                <a:latin typeface="Times New Roman"/>
                <a:cs typeface="Times New Roman"/>
              </a:rPr>
              <a:t>e</a:t>
            </a:r>
            <a:r>
              <a:rPr sz="1200" dirty="0">
                <a:latin typeface="Times New Roman"/>
                <a:cs typeface="Times New Roman"/>
              </a:rPr>
              <a:t>r</a:t>
            </a:r>
            <a:r>
              <a:rPr sz="1200" spc="-60" dirty="0">
                <a:latin typeface="Times New Roman"/>
                <a:cs typeface="Times New Roman"/>
              </a:rPr>
              <a:t> </a:t>
            </a:r>
            <a:r>
              <a:rPr sz="1200" spc="-10" dirty="0">
                <a:latin typeface="Times New Roman"/>
                <a:cs typeface="Times New Roman"/>
              </a:rPr>
              <a:t>student</a:t>
            </a:r>
            <a:r>
              <a:rPr sz="1200" spc="-5" dirty="0">
                <a:latin typeface="Times New Roman"/>
                <a:cs typeface="Times New Roman"/>
              </a:rPr>
              <a:t>s</a:t>
            </a:r>
            <a:r>
              <a:rPr sz="1200" spc="-35"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spc="-45" dirty="0">
                <a:latin typeface="Times New Roman"/>
                <a:cs typeface="Times New Roman"/>
              </a:rPr>
              <a:t> </a:t>
            </a:r>
            <a:r>
              <a:rPr sz="1200" spc="-5" dirty="0">
                <a:latin typeface="Times New Roman"/>
                <a:cs typeface="Times New Roman"/>
              </a:rPr>
              <a:t>the</a:t>
            </a:r>
            <a:r>
              <a:rPr sz="1200" spc="-65"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10" dirty="0">
                <a:latin typeface="Times New Roman"/>
                <a:cs typeface="Times New Roman"/>
              </a:rPr>
              <a:t>qu</a:t>
            </a:r>
            <a:r>
              <a:rPr sz="1200" dirty="0">
                <a:latin typeface="Times New Roman"/>
                <a:cs typeface="Times New Roman"/>
              </a:rPr>
              <a:t>i</a:t>
            </a:r>
            <a:r>
              <a:rPr sz="1200" spc="-5" dirty="0">
                <a:latin typeface="Times New Roman"/>
                <a:cs typeface="Times New Roman"/>
              </a:rPr>
              <a:t>r</a:t>
            </a:r>
            <a:r>
              <a:rPr sz="1200" spc="-20" dirty="0">
                <a:latin typeface="Times New Roman"/>
                <a:cs typeface="Times New Roman"/>
              </a:rPr>
              <a:t>e</a:t>
            </a:r>
            <a:r>
              <a:rPr sz="1200" dirty="0">
                <a:latin typeface="Times New Roman"/>
                <a:cs typeface="Times New Roman"/>
              </a:rPr>
              <a:t>d</a:t>
            </a:r>
            <a:r>
              <a:rPr sz="1200" spc="-45" dirty="0">
                <a:latin typeface="Times New Roman"/>
                <a:cs typeface="Times New Roman"/>
              </a:rPr>
              <a:t> </a:t>
            </a:r>
            <a:r>
              <a:rPr sz="1200" spc="-10" dirty="0">
                <a:latin typeface="Times New Roman"/>
                <a:cs typeface="Times New Roman"/>
              </a:rPr>
              <a:t>ski</a:t>
            </a:r>
            <a:r>
              <a:rPr sz="1200" dirty="0">
                <a:latin typeface="Times New Roman"/>
                <a:cs typeface="Times New Roman"/>
              </a:rPr>
              <a:t>l</a:t>
            </a:r>
            <a:r>
              <a:rPr sz="1200" spc="-5" dirty="0">
                <a:latin typeface="Times New Roman"/>
                <a:cs typeface="Times New Roman"/>
              </a:rPr>
              <a:t>ls</a:t>
            </a:r>
            <a:r>
              <a:rPr sz="1200" spc="-45" dirty="0">
                <a:latin typeface="Times New Roman"/>
                <a:cs typeface="Times New Roman"/>
              </a:rPr>
              <a:t> </a:t>
            </a:r>
            <a:r>
              <a:rPr sz="1200" spc="-5" dirty="0">
                <a:latin typeface="Times New Roman"/>
                <a:cs typeface="Times New Roman"/>
              </a:rPr>
              <a:t>to</a:t>
            </a:r>
            <a:r>
              <a:rPr sz="1200" spc="-60" dirty="0">
                <a:latin typeface="Times New Roman"/>
                <a:cs typeface="Times New Roman"/>
              </a:rPr>
              <a:t> </a:t>
            </a:r>
            <a:r>
              <a:rPr sz="1200" spc="-10" dirty="0">
                <a:latin typeface="Times New Roman"/>
                <a:cs typeface="Times New Roman"/>
              </a:rPr>
              <a:t>solve</a:t>
            </a:r>
            <a:r>
              <a:rPr sz="1200" spc="-50" dirty="0">
                <a:latin typeface="Times New Roman"/>
                <a:cs typeface="Times New Roman"/>
              </a:rPr>
              <a:t> </a:t>
            </a:r>
            <a:r>
              <a:rPr sz="1200" spc="-15" dirty="0">
                <a:latin typeface="Times New Roman"/>
                <a:cs typeface="Times New Roman"/>
              </a:rPr>
              <a:t>c</a:t>
            </a:r>
            <a:r>
              <a:rPr sz="1200" spc="-10" dirty="0">
                <a:latin typeface="Times New Roman"/>
                <a:cs typeface="Times New Roman"/>
              </a:rPr>
              <a:t>ompl</a:t>
            </a:r>
            <a:r>
              <a:rPr sz="1200" spc="-15" dirty="0">
                <a:latin typeface="Times New Roman"/>
                <a:cs typeface="Times New Roman"/>
              </a:rPr>
              <a:t>e</a:t>
            </a:r>
            <a:r>
              <a:rPr sz="1200" dirty="0">
                <a:latin typeface="Times New Roman"/>
                <a:cs typeface="Times New Roman"/>
              </a:rPr>
              <a:t>x</a:t>
            </a:r>
            <a:r>
              <a:rPr sz="1200" spc="-45" dirty="0">
                <a:latin typeface="Times New Roman"/>
                <a:cs typeface="Times New Roman"/>
              </a:rPr>
              <a:t> </a:t>
            </a:r>
            <a:r>
              <a:rPr sz="1200" spc="-5" dirty="0">
                <a:latin typeface="Times New Roman"/>
                <a:cs typeface="Times New Roman"/>
              </a:rPr>
              <a:t>te</a:t>
            </a:r>
            <a:r>
              <a:rPr sz="1200" spc="-20" dirty="0">
                <a:latin typeface="Times New Roman"/>
                <a:cs typeface="Times New Roman"/>
              </a:rPr>
              <a:t>c</a:t>
            </a:r>
            <a:r>
              <a:rPr sz="1200" spc="-10" dirty="0">
                <a:latin typeface="Times New Roman"/>
                <a:cs typeface="Times New Roman"/>
              </a:rPr>
              <a:t>hnologi</a:t>
            </a:r>
            <a:r>
              <a:rPr sz="1200" spc="-15" dirty="0">
                <a:latin typeface="Times New Roman"/>
                <a:cs typeface="Times New Roman"/>
              </a:rPr>
              <a:t>ca</a:t>
            </a:r>
            <a:r>
              <a:rPr sz="1200" spc="-5" dirty="0">
                <a:latin typeface="Times New Roman"/>
                <a:cs typeface="Times New Roman"/>
              </a:rPr>
              <a:t>l probl</a:t>
            </a:r>
            <a:r>
              <a:rPr sz="1200" spc="-20" dirty="0">
                <a:latin typeface="Times New Roman"/>
                <a:cs typeface="Times New Roman"/>
              </a:rPr>
              <a:t>e</a:t>
            </a:r>
            <a:r>
              <a:rPr sz="1200" spc="-10" dirty="0">
                <a:latin typeface="Times New Roman"/>
                <a:cs typeface="Times New Roman"/>
              </a:rPr>
              <a:t>ms</a:t>
            </a:r>
            <a:r>
              <a:rPr sz="1200" spc="-5" dirty="0">
                <a:latin typeface="Times New Roman"/>
                <a:cs typeface="Times New Roman"/>
              </a:rPr>
              <a:t> </a:t>
            </a:r>
            <a:r>
              <a:rPr sz="1200" dirty="0">
                <a:latin typeface="Times New Roman"/>
                <a:cs typeface="Times New Roman"/>
              </a:rPr>
              <a:t>of </a:t>
            </a:r>
            <a:r>
              <a:rPr sz="1200" spc="-5" dirty="0">
                <a:latin typeface="Times New Roman"/>
                <a:cs typeface="Times New Roman"/>
              </a:rPr>
              <a:t>society.</a:t>
            </a:r>
            <a:endParaRPr sz="1200">
              <a:latin typeface="Times New Roman"/>
              <a:cs typeface="Times New Roman"/>
            </a:endParaRPr>
          </a:p>
        </p:txBody>
      </p:sp>
      <p:sp>
        <p:nvSpPr>
          <p:cNvPr id="4" name="object 4"/>
          <p:cNvSpPr txBox="1"/>
          <p:nvPr/>
        </p:nvSpPr>
        <p:spPr>
          <a:xfrm>
            <a:off x="546418" y="7270298"/>
            <a:ext cx="5642610" cy="1947545"/>
          </a:xfrm>
          <a:prstGeom prst="rect">
            <a:avLst/>
          </a:prstGeom>
        </p:spPr>
        <p:txBody>
          <a:bodyPr vert="horz" wrap="square" lIns="0" tIns="0" rIns="0" bIns="0" rtlCol="0">
            <a:spAutoFit/>
          </a:bodyPr>
          <a:lstStyle/>
          <a:p>
            <a:pPr marL="12700"/>
            <a:r>
              <a:rPr sz="1200" b="1" spc="-25" dirty="0">
                <a:latin typeface="Times New Roman"/>
                <a:cs typeface="Times New Roman"/>
              </a:rPr>
              <a:t>P</a:t>
            </a:r>
            <a:r>
              <a:rPr sz="1200" b="1" spc="-15" dirty="0">
                <a:latin typeface="Times New Roman"/>
                <a:cs typeface="Times New Roman"/>
              </a:rPr>
              <a:t>R</a:t>
            </a:r>
            <a:r>
              <a:rPr sz="1200" b="1" spc="-20" dirty="0">
                <a:latin typeface="Times New Roman"/>
                <a:cs typeface="Times New Roman"/>
              </a:rPr>
              <a:t>OG</a:t>
            </a:r>
            <a:r>
              <a:rPr sz="1200" b="1" spc="-15" dirty="0">
                <a:latin typeface="Times New Roman"/>
                <a:cs typeface="Times New Roman"/>
              </a:rPr>
              <a:t>R</a:t>
            </a:r>
            <a:r>
              <a:rPr sz="1200" b="1" spc="-5" dirty="0">
                <a:latin typeface="Times New Roman"/>
                <a:cs typeface="Times New Roman"/>
              </a:rPr>
              <a:t>A</a:t>
            </a:r>
            <a:r>
              <a:rPr sz="1200" b="1" dirty="0">
                <a:latin typeface="Times New Roman"/>
                <a:cs typeface="Times New Roman"/>
              </a:rPr>
              <a:t>M</a:t>
            </a:r>
            <a:r>
              <a:rPr sz="1200" b="1" spc="-60" dirty="0">
                <a:latin typeface="Times New Roman"/>
                <a:cs typeface="Times New Roman"/>
              </a:rPr>
              <a:t> </a:t>
            </a:r>
            <a:r>
              <a:rPr sz="1200" b="1" spc="-20" dirty="0">
                <a:latin typeface="Times New Roman"/>
                <a:cs typeface="Times New Roman"/>
              </a:rPr>
              <a:t>E</a:t>
            </a:r>
            <a:r>
              <a:rPr sz="1200" b="1" spc="-15" dirty="0">
                <a:latin typeface="Times New Roman"/>
                <a:cs typeface="Times New Roman"/>
              </a:rPr>
              <a:t>D</a:t>
            </a:r>
            <a:r>
              <a:rPr sz="1200" b="1" spc="-5" dirty="0">
                <a:latin typeface="Times New Roman"/>
                <a:cs typeface="Times New Roman"/>
              </a:rPr>
              <a:t>U</a:t>
            </a:r>
            <a:r>
              <a:rPr sz="1200" b="1" spc="-20" dirty="0">
                <a:latin typeface="Times New Roman"/>
                <a:cs typeface="Times New Roman"/>
              </a:rPr>
              <a:t>C</a:t>
            </a:r>
            <a:r>
              <a:rPr sz="1200" b="1" spc="-15" dirty="0">
                <a:latin typeface="Times New Roman"/>
                <a:cs typeface="Times New Roman"/>
              </a:rPr>
              <a:t>A</a:t>
            </a:r>
            <a:r>
              <a:rPr sz="1200" b="1" spc="-20" dirty="0">
                <a:latin typeface="Times New Roman"/>
                <a:cs typeface="Times New Roman"/>
              </a:rPr>
              <a:t>T</a:t>
            </a:r>
            <a:r>
              <a:rPr sz="1200" b="1" spc="-10" dirty="0">
                <a:latin typeface="Times New Roman"/>
                <a:cs typeface="Times New Roman"/>
              </a:rPr>
              <a:t>I</a:t>
            </a:r>
            <a:r>
              <a:rPr sz="1200" b="1" spc="-20" dirty="0">
                <a:latin typeface="Times New Roman"/>
                <a:cs typeface="Times New Roman"/>
              </a:rPr>
              <a:t>O</a:t>
            </a:r>
            <a:r>
              <a:rPr sz="1200" b="1" spc="-15" dirty="0">
                <a:latin typeface="Times New Roman"/>
                <a:cs typeface="Times New Roman"/>
              </a:rPr>
              <a:t>NA</a:t>
            </a:r>
            <a:r>
              <a:rPr sz="1200" b="1" spc="-10" dirty="0">
                <a:latin typeface="Times New Roman"/>
                <a:cs typeface="Times New Roman"/>
              </a:rPr>
              <a:t>L</a:t>
            </a:r>
            <a:r>
              <a:rPr sz="1200" b="1" spc="15" dirty="0">
                <a:latin typeface="Times New Roman"/>
                <a:cs typeface="Times New Roman"/>
              </a:rPr>
              <a:t> </a:t>
            </a:r>
            <a:r>
              <a:rPr sz="1200" b="1" spc="-20" dirty="0">
                <a:latin typeface="Times New Roman"/>
                <a:cs typeface="Times New Roman"/>
              </a:rPr>
              <a:t>OB</a:t>
            </a:r>
            <a:r>
              <a:rPr sz="1200" b="1" spc="-15" dirty="0">
                <a:latin typeface="Times New Roman"/>
                <a:cs typeface="Times New Roman"/>
              </a:rPr>
              <a:t>J</a:t>
            </a:r>
            <a:r>
              <a:rPr sz="1200" b="1" spc="-20" dirty="0">
                <a:latin typeface="Times New Roman"/>
                <a:cs typeface="Times New Roman"/>
              </a:rPr>
              <a:t>E</a:t>
            </a:r>
            <a:r>
              <a:rPr sz="1200" b="1" spc="-15" dirty="0">
                <a:latin typeface="Times New Roman"/>
                <a:cs typeface="Times New Roman"/>
              </a:rPr>
              <a:t>C</a:t>
            </a:r>
            <a:r>
              <a:rPr sz="1200" b="1" spc="-20" dirty="0">
                <a:latin typeface="Times New Roman"/>
                <a:cs typeface="Times New Roman"/>
              </a:rPr>
              <a:t>T</a:t>
            </a:r>
            <a:r>
              <a:rPr sz="1200" b="1" spc="-15" dirty="0">
                <a:latin typeface="Times New Roman"/>
                <a:cs typeface="Times New Roman"/>
              </a:rPr>
              <a:t>IV</a:t>
            </a:r>
            <a:r>
              <a:rPr sz="1200" b="1" spc="-20" dirty="0">
                <a:latin typeface="Times New Roman"/>
                <a:cs typeface="Times New Roman"/>
              </a:rPr>
              <a:t>E</a:t>
            </a:r>
            <a:r>
              <a:rPr sz="1200" b="1" dirty="0">
                <a:latin typeface="Times New Roman"/>
                <a:cs typeface="Times New Roman"/>
              </a:rPr>
              <a:t>S</a:t>
            </a:r>
            <a:endParaRPr sz="1200">
              <a:latin typeface="Times New Roman"/>
              <a:cs typeface="Times New Roman"/>
            </a:endParaRPr>
          </a:p>
          <a:p>
            <a:pPr marL="165100" indent="-152400">
              <a:spcBef>
                <a:spcPts val="625"/>
              </a:spcBef>
              <a:buFont typeface="Times New Roman"/>
              <a:buAutoNum type="arabicPeriod"/>
              <a:tabLst>
                <a:tab pos="165100" algn="l"/>
              </a:tabLst>
            </a:pPr>
            <a:r>
              <a:rPr sz="1200" b="1" spc="-10" dirty="0">
                <a:latin typeface="Times New Roman"/>
                <a:cs typeface="Times New Roman"/>
              </a:rPr>
              <a:t>PEO1:</a:t>
            </a:r>
            <a:r>
              <a:rPr sz="1200" b="1" spc="-15" dirty="0">
                <a:latin typeface="Times New Roman"/>
                <a:cs typeface="Times New Roman"/>
              </a:rPr>
              <a:t> </a:t>
            </a:r>
            <a:r>
              <a:rPr sz="1200" b="1" spc="-5" dirty="0">
                <a:latin typeface="Times New Roman"/>
                <a:cs typeface="Times New Roman"/>
              </a:rPr>
              <a:t>Do</a:t>
            </a:r>
            <a:r>
              <a:rPr sz="1200" b="1" spc="5" dirty="0">
                <a:latin typeface="Times New Roman"/>
                <a:cs typeface="Times New Roman"/>
              </a:rPr>
              <a:t>m</a:t>
            </a:r>
            <a:r>
              <a:rPr sz="1200" b="1" spc="-10" dirty="0">
                <a:latin typeface="Times New Roman"/>
                <a:cs typeface="Times New Roman"/>
              </a:rPr>
              <a:t>ain</a:t>
            </a:r>
            <a:r>
              <a:rPr sz="1200" b="1" spc="5" dirty="0">
                <a:latin typeface="Times New Roman"/>
                <a:cs typeface="Times New Roman"/>
              </a:rPr>
              <a:t> </a:t>
            </a:r>
            <a:r>
              <a:rPr sz="1200" b="1" spc="-20" dirty="0">
                <a:latin typeface="Times New Roman"/>
                <a:cs typeface="Times New Roman"/>
              </a:rPr>
              <a:t>K</a:t>
            </a:r>
            <a:r>
              <a:rPr sz="1200" b="1" spc="-10" dirty="0">
                <a:latin typeface="Times New Roman"/>
                <a:cs typeface="Times New Roman"/>
              </a:rPr>
              <a:t>n</a:t>
            </a:r>
            <a:r>
              <a:rPr sz="1200" b="1" spc="-15" dirty="0">
                <a:latin typeface="Times New Roman"/>
                <a:cs typeface="Times New Roman"/>
              </a:rPr>
              <a:t>owl</a:t>
            </a:r>
            <a:r>
              <a:rPr sz="1200" b="1" spc="-30" dirty="0">
                <a:latin typeface="Times New Roman"/>
                <a:cs typeface="Times New Roman"/>
              </a:rPr>
              <a:t>e</a:t>
            </a:r>
            <a:r>
              <a:rPr sz="1200" b="1" spc="-10" dirty="0">
                <a:latin typeface="Times New Roman"/>
                <a:cs typeface="Times New Roman"/>
              </a:rPr>
              <a:t>d</a:t>
            </a:r>
            <a:r>
              <a:rPr sz="1200" b="1" spc="-15" dirty="0">
                <a:latin typeface="Times New Roman"/>
                <a:cs typeface="Times New Roman"/>
              </a:rPr>
              <a:t>g</a:t>
            </a:r>
            <a:r>
              <a:rPr sz="1200" b="1" spc="-10" dirty="0">
                <a:latin typeface="Times New Roman"/>
                <a:cs typeface="Times New Roman"/>
              </a:rPr>
              <a:t>e</a:t>
            </a:r>
            <a:endParaRPr sz="1200">
              <a:latin typeface="Times New Roman"/>
              <a:cs typeface="Times New Roman"/>
            </a:endParaRPr>
          </a:p>
          <a:p>
            <a:pPr marL="12700" marR="5080" indent="456565">
              <a:lnSpc>
                <a:spcPct val="143300"/>
              </a:lnSpc>
              <a:spcBef>
                <a:spcPts val="515"/>
              </a:spcBef>
            </a:pPr>
            <a:r>
              <a:rPr sz="1200" spc="-15" dirty="0">
                <a:latin typeface="Times New Roman"/>
                <a:cs typeface="Times New Roman"/>
              </a:rPr>
              <a:t>T</a:t>
            </a:r>
            <a:r>
              <a:rPr sz="1200" spc="-10" dirty="0">
                <a:latin typeface="Times New Roman"/>
                <a:cs typeface="Times New Roman"/>
              </a:rPr>
              <a:t>o</a:t>
            </a:r>
            <a:r>
              <a:rPr sz="1200" spc="-75" dirty="0">
                <a:latin typeface="Times New Roman"/>
                <a:cs typeface="Times New Roman"/>
              </a:rPr>
              <a:t> </a:t>
            </a:r>
            <a:r>
              <a:rPr sz="1200" dirty="0">
                <a:latin typeface="Times New Roman"/>
                <a:cs typeface="Times New Roman"/>
              </a:rPr>
              <a:t>prod</a:t>
            </a:r>
            <a:r>
              <a:rPr sz="1200" spc="-5" dirty="0">
                <a:latin typeface="Times New Roman"/>
                <a:cs typeface="Times New Roman"/>
              </a:rPr>
              <a:t>u</a:t>
            </a:r>
            <a:r>
              <a:rPr sz="1200" spc="-15" dirty="0">
                <a:latin typeface="Times New Roman"/>
                <a:cs typeface="Times New Roman"/>
              </a:rPr>
              <a:t>c</a:t>
            </a:r>
            <a:r>
              <a:rPr sz="1200" spc="-10" dirty="0">
                <a:latin typeface="Times New Roman"/>
                <a:cs typeface="Times New Roman"/>
              </a:rPr>
              <a:t>e</a:t>
            </a:r>
            <a:r>
              <a:rPr sz="1200" spc="-55" dirty="0">
                <a:latin typeface="Times New Roman"/>
                <a:cs typeface="Times New Roman"/>
              </a:rPr>
              <a:t> </a:t>
            </a:r>
            <a:r>
              <a:rPr sz="1200" spc="-5" dirty="0">
                <a:latin typeface="Times New Roman"/>
                <a:cs typeface="Times New Roman"/>
              </a:rPr>
              <a:t>gr</a:t>
            </a:r>
            <a:r>
              <a:rPr sz="1200" spc="-20" dirty="0">
                <a:latin typeface="Times New Roman"/>
                <a:cs typeface="Times New Roman"/>
              </a:rPr>
              <a:t>a</a:t>
            </a:r>
            <a:r>
              <a:rPr sz="1200" dirty="0">
                <a:latin typeface="Times New Roman"/>
                <a:cs typeface="Times New Roman"/>
              </a:rPr>
              <a:t>d</a:t>
            </a:r>
            <a:r>
              <a:rPr sz="1200" spc="10" dirty="0">
                <a:latin typeface="Times New Roman"/>
                <a:cs typeface="Times New Roman"/>
              </a:rPr>
              <a:t>u</a:t>
            </a:r>
            <a:r>
              <a:rPr sz="1200" spc="-15" dirty="0">
                <a:latin typeface="Times New Roman"/>
                <a:cs typeface="Times New Roman"/>
              </a:rPr>
              <a:t>a</a:t>
            </a:r>
            <a:r>
              <a:rPr sz="1200" spc="-5" dirty="0">
                <a:latin typeface="Times New Roman"/>
                <a:cs typeface="Times New Roman"/>
              </a:rPr>
              <a:t>tes</a:t>
            </a:r>
            <a:r>
              <a:rPr sz="1200" spc="-10" dirty="0">
                <a:latin typeface="Times New Roman"/>
                <a:cs typeface="Times New Roman"/>
              </a:rPr>
              <a:t> </a:t>
            </a:r>
            <a:r>
              <a:rPr sz="1200" spc="-5" dirty="0">
                <a:latin typeface="Times New Roman"/>
                <a:cs typeface="Times New Roman"/>
              </a:rPr>
              <a:t>w</a:t>
            </a:r>
            <a:r>
              <a:rPr sz="1200" spc="5" dirty="0">
                <a:latin typeface="Times New Roman"/>
                <a:cs typeface="Times New Roman"/>
              </a:rPr>
              <a:t>h</a:t>
            </a:r>
            <a:r>
              <a:rPr sz="1200" dirty="0">
                <a:latin typeface="Times New Roman"/>
                <a:cs typeface="Times New Roman"/>
              </a:rPr>
              <a:t>o</a:t>
            </a:r>
            <a:r>
              <a:rPr sz="1200" spc="-75" dirty="0">
                <a:latin typeface="Times New Roman"/>
                <a:cs typeface="Times New Roman"/>
              </a:rPr>
              <a:t> </a:t>
            </a:r>
            <a:r>
              <a:rPr sz="1200" spc="-10" dirty="0">
                <a:latin typeface="Times New Roman"/>
                <a:cs typeface="Times New Roman"/>
              </a:rPr>
              <a:t>h</a:t>
            </a:r>
            <a:r>
              <a:rPr sz="1200" spc="-15" dirty="0">
                <a:latin typeface="Times New Roman"/>
                <a:cs typeface="Times New Roman"/>
              </a:rPr>
              <a:t>a</a:t>
            </a:r>
            <a:r>
              <a:rPr sz="1200" spc="-10" dirty="0">
                <a:latin typeface="Times New Roman"/>
                <a:cs typeface="Times New Roman"/>
              </a:rPr>
              <a:t>ve</a:t>
            </a:r>
            <a:r>
              <a:rPr sz="1200" spc="-80" dirty="0">
                <a:latin typeface="Times New Roman"/>
                <a:cs typeface="Times New Roman"/>
              </a:rPr>
              <a:t> </a:t>
            </a:r>
            <a:r>
              <a:rPr sz="1200" spc="-5" dirty="0">
                <a:latin typeface="Times New Roman"/>
                <a:cs typeface="Times New Roman"/>
              </a:rPr>
              <a:t>stron</a:t>
            </a:r>
            <a:r>
              <a:rPr sz="1200" dirty="0">
                <a:latin typeface="Times New Roman"/>
                <a:cs typeface="Times New Roman"/>
              </a:rPr>
              <a:t>g</a:t>
            </a:r>
            <a:r>
              <a:rPr sz="1200" spc="-50" dirty="0">
                <a:latin typeface="Times New Roman"/>
                <a:cs typeface="Times New Roman"/>
              </a:rPr>
              <a:t> </a:t>
            </a:r>
            <a:r>
              <a:rPr sz="1200" dirty="0">
                <a:latin typeface="Times New Roman"/>
                <a:cs typeface="Times New Roman"/>
              </a:rPr>
              <a:t>foun</a:t>
            </a:r>
            <a:r>
              <a:rPr sz="1200" spc="5" dirty="0">
                <a:latin typeface="Times New Roman"/>
                <a:cs typeface="Times New Roman"/>
              </a:rPr>
              <a:t>d</a:t>
            </a:r>
            <a:r>
              <a:rPr sz="1200" spc="-15" dirty="0">
                <a:latin typeface="Times New Roman"/>
                <a:cs typeface="Times New Roman"/>
              </a:rPr>
              <a:t>a</a:t>
            </a:r>
            <a:r>
              <a:rPr sz="1200" spc="-5" dirty="0">
                <a:latin typeface="Times New Roman"/>
                <a:cs typeface="Times New Roman"/>
              </a:rPr>
              <a:t>ti</a:t>
            </a:r>
            <a:r>
              <a:rPr sz="1200" dirty="0">
                <a:latin typeface="Times New Roman"/>
                <a:cs typeface="Times New Roman"/>
              </a:rPr>
              <a:t>on</a:t>
            </a:r>
            <a:r>
              <a:rPr sz="1200" spc="-45" dirty="0">
                <a:latin typeface="Times New Roman"/>
                <a:cs typeface="Times New Roman"/>
              </a:rPr>
              <a:t> </a:t>
            </a:r>
            <a:r>
              <a:rPr sz="1200" dirty="0">
                <a:latin typeface="Times New Roman"/>
                <a:cs typeface="Times New Roman"/>
              </a:rPr>
              <a:t>of</a:t>
            </a:r>
            <a:r>
              <a:rPr sz="1200" spc="-90" dirty="0">
                <a:latin typeface="Times New Roman"/>
                <a:cs typeface="Times New Roman"/>
              </a:rPr>
              <a:t> </a:t>
            </a:r>
            <a:r>
              <a:rPr sz="1200" spc="-10" dirty="0">
                <a:latin typeface="Times New Roman"/>
                <a:cs typeface="Times New Roman"/>
              </a:rPr>
              <a:t>knowl</a:t>
            </a:r>
            <a:r>
              <a:rPr sz="1200" spc="-15" dirty="0">
                <a:latin typeface="Times New Roman"/>
                <a:cs typeface="Times New Roman"/>
              </a:rPr>
              <a:t>e</a:t>
            </a:r>
            <a:r>
              <a:rPr sz="1200" spc="-10" dirty="0">
                <a:latin typeface="Times New Roman"/>
                <a:cs typeface="Times New Roman"/>
              </a:rPr>
              <a:t>dge</a:t>
            </a:r>
            <a:r>
              <a:rPr sz="1200" spc="-4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45" dirty="0">
                <a:latin typeface="Times New Roman"/>
                <a:cs typeface="Times New Roman"/>
              </a:rPr>
              <a:t> </a:t>
            </a:r>
            <a:r>
              <a:rPr sz="1200" spc="-10" dirty="0">
                <a:latin typeface="Times New Roman"/>
                <a:cs typeface="Times New Roman"/>
              </a:rPr>
              <a:t>ski</a:t>
            </a:r>
            <a:r>
              <a:rPr sz="1200" dirty="0">
                <a:latin typeface="Times New Roman"/>
                <a:cs typeface="Times New Roman"/>
              </a:rPr>
              <a:t>l</a:t>
            </a:r>
            <a:r>
              <a:rPr sz="1200" spc="-5" dirty="0">
                <a:latin typeface="Times New Roman"/>
                <a:cs typeface="Times New Roman"/>
              </a:rPr>
              <a:t>ls</a:t>
            </a:r>
            <a:r>
              <a:rPr sz="1200" spc="-60" dirty="0">
                <a:latin typeface="Times New Roman"/>
                <a:cs typeface="Times New Roman"/>
              </a:rPr>
              <a:t> </a:t>
            </a:r>
            <a:r>
              <a:rPr sz="1200" spc="-5" dirty="0">
                <a:latin typeface="Times New Roman"/>
                <a:cs typeface="Times New Roman"/>
              </a:rPr>
              <a:t>in</a:t>
            </a:r>
            <a:r>
              <a:rPr sz="1200" spc="-50" dirty="0">
                <a:latin typeface="Times New Roman"/>
                <a:cs typeface="Times New Roman"/>
              </a:rPr>
              <a:t> </a:t>
            </a:r>
            <a:r>
              <a:rPr sz="1200" spc="-5" dirty="0">
                <a:latin typeface="Times New Roman"/>
                <a:cs typeface="Times New Roman"/>
              </a:rPr>
              <a:t>the</a:t>
            </a:r>
            <a:r>
              <a:rPr sz="1200" spc="-75" dirty="0">
                <a:latin typeface="Times New Roman"/>
                <a:cs typeface="Times New Roman"/>
              </a:rPr>
              <a:t> </a:t>
            </a:r>
            <a:r>
              <a:rPr sz="1200" spc="-5" dirty="0">
                <a:latin typeface="Times New Roman"/>
                <a:cs typeface="Times New Roman"/>
              </a:rPr>
              <a:t>fi</a:t>
            </a:r>
            <a:r>
              <a:rPr sz="1200" spc="-20" dirty="0">
                <a:latin typeface="Times New Roman"/>
                <a:cs typeface="Times New Roman"/>
              </a:rPr>
              <a:t>e</a:t>
            </a:r>
            <a:r>
              <a:rPr sz="1200" spc="-5" dirty="0">
                <a:latin typeface="Times New Roman"/>
                <a:cs typeface="Times New Roman"/>
              </a:rPr>
              <a:t>ld </a:t>
            </a:r>
            <a:r>
              <a:rPr sz="1200" dirty="0">
                <a:latin typeface="Times New Roman"/>
                <a:cs typeface="Times New Roman"/>
              </a:rPr>
              <a:t>of </a:t>
            </a:r>
            <a:r>
              <a:rPr sz="1200" spc="-10" dirty="0">
                <a:latin typeface="Times New Roman"/>
                <a:cs typeface="Times New Roman"/>
              </a:rPr>
              <a:t>Comput</a:t>
            </a:r>
            <a:r>
              <a:rPr sz="1200" spc="-15" dirty="0">
                <a:latin typeface="Times New Roman"/>
                <a:cs typeface="Times New Roman"/>
              </a:rPr>
              <a:t>e</a:t>
            </a:r>
            <a:r>
              <a:rPr sz="1200" dirty="0">
                <a:latin typeface="Times New Roman"/>
                <a:cs typeface="Times New Roman"/>
              </a:rPr>
              <a:t>r </a:t>
            </a:r>
            <a:r>
              <a:rPr sz="1200" spc="-15" dirty="0">
                <a:latin typeface="Times New Roman"/>
                <a:cs typeface="Times New Roman"/>
              </a:rPr>
              <a:t>Scie</a:t>
            </a:r>
            <a:r>
              <a:rPr sz="1200" spc="-10" dirty="0">
                <a:latin typeface="Times New Roman"/>
                <a:cs typeface="Times New Roman"/>
              </a:rPr>
              <a:t>n</a:t>
            </a:r>
            <a:r>
              <a:rPr sz="1200" spc="-15" dirty="0">
                <a:latin typeface="Times New Roman"/>
                <a:cs typeface="Times New Roman"/>
              </a:rPr>
              <a:t>c</a:t>
            </a:r>
            <a:r>
              <a:rPr sz="1200" spc="-10" dirty="0">
                <a:latin typeface="Times New Roman"/>
                <a:cs typeface="Times New Roman"/>
              </a:rPr>
              <a:t>e</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0" dirty="0">
                <a:latin typeface="Times New Roman"/>
                <a:cs typeface="Times New Roman"/>
              </a:rPr>
              <a:t> </a:t>
            </a:r>
            <a:r>
              <a:rPr sz="1200" spc="-10" dirty="0">
                <a:latin typeface="Times New Roman"/>
                <a:cs typeface="Times New Roman"/>
              </a:rPr>
              <a:t>Engine</a:t>
            </a:r>
            <a:r>
              <a:rPr sz="1200" spc="-20" dirty="0">
                <a:latin typeface="Times New Roman"/>
                <a:cs typeface="Times New Roman"/>
              </a:rPr>
              <a:t>e</a:t>
            </a:r>
            <a:r>
              <a:rPr sz="1200" spc="-5" dirty="0">
                <a:latin typeface="Times New Roman"/>
                <a:cs typeface="Times New Roman"/>
              </a:rPr>
              <a:t>ring.</a:t>
            </a:r>
            <a:endParaRPr sz="1200">
              <a:latin typeface="Times New Roman"/>
              <a:cs typeface="Times New Roman"/>
            </a:endParaRPr>
          </a:p>
          <a:p>
            <a:pPr>
              <a:spcBef>
                <a:spcPts val="35"/>
              </a:spcBef>
            </a:pPr>
            <a:endParaRPr sz="950">
              <a:latin typeface="Times New Roman"/>
              <a:cs typeface="Times New Roman"/>
            </a:endParaRPr>
          </a:p>
          <a:p>
            <a:pPr marL="165100" indent="-152400">
              <a:buFont typeface="Times New Roman"/>
              <a:buAutoNum type="arabicPeriod" startAt="2"/>
              <a:tabLst>
                <a:tab pos="165100" algn="l"/>
              </a:tabLst>
            </a:pPr>
            <a:r>
              <a:rPr sz="1200" b="1" spc="-10" dirty="0">
                <a:latin typeface="Times New Roman"/>
                <a:cs typeface="Times New Roman"/>
              </a:rPr>
              <a:t>PEO2:</a:t>
            </a:r>
            <a:r>
              <a:rPr sz="1200" b="1" spc="-55" dirty="0">
                <a:latin typeface="Times New Roman"/>
                <a:cs typeface="Times New Roman"/>
              </a:rPr>
              <a:t> </a:t>
            </a:r>
            <a:r>
              <a:rPr sz="1200" b="1" spc="-10" dirty="0">
                <a:latin typeface="Times New Roman"/>
                <a:cs typeface="Times New Roman"/>
              </a:rPr>
              <a:t>E</a:t>
            </a:r>
            <a:r>
              <a:rPr sz="1200" b="1" spc="-5" dirty="0">
                <a:latin typeface="Times New Roman"/>
                <a:cs typeface="Times New Roman"/>
              </a:rPr>
              <a:t>m</a:t>
            </a:r>
            <a:r>
              <a:rPr sz="1200" b="1" dirty="0">
                <a:latin typeface="Times New Roman"/>
                <a:cs typeface="Times New Roman"/>
              </a:rPr>
              <a:t>p</a:t>
            </a:r>
            <a:r>
              <a:rPr sz="1200" b="1" spc="-10" dirty="0">
                <a:latin typeface="Times New Roman"/>
                <a:cs typeface="Times New Roman"/>
              </a:rPr>
              <a:t>loya</a:t>
            </a:r>
            <a:r>
              <a:rPr sz="1200" b="1" spc="-5" dirty="0">
                <a:latin typeface="Times New Roman"/>
                <a:cs typeface="Times New Roman"/>
              </a:rPr>
              <a:t>b</a:t>
            </a:r>
            <a:r>
              <a:rPr sz="1200" b="1" spc="-15" dirty="0">
                <a:latin typeface="Times New Roman"/>
                <a:cs typeface="Times New Roman"/>
              </a:rPr>
              <a:t>i</a:t>
            </a:r>
            <a:r>
              <a:rPr sz="1200" b="1" spc="-5" dirty="0">
                <a:latin typeface="Times New Roman"/>
                <a:cs typeface="Times New Roman"/>
              </a:rPr>
              <a:t>li</a:t>
            </a:r>
            <a:r>
              <a:rPr sz="1200" b="1" dirty="0">
                <a:latin typeface="Times New Roman"/>
                <a:cs typeface="Times New Roman"/>
              </a:rPr>
              <a:t>ty</a:t>
            </a:r>
            <a:r>
              <a:rPr sz="1200" b="1" spc="-20" dirty="0">
                <a:latin typeface="Times New Roman"/>
                <a:cs typeface="Times New Roman"/>
              </a:rPr>
              <a:t> </a:t>
            </a:r>
            <a:r>
              <a:rPr sz="1200" b="1" spc="-10" dirty="0">
                <a:latin typeface="Times New Roman"/>
                <a:cs typeface="Times New Roman"/>
              </a:rPr>
              <a:t>S</a:t>
            </a:r>
            <a:r>
              <a:rPr sz="1200" b="1" dirty="0">
                <a:latin typeface="Times New Roman"/>
                <a:cs typeface="Times New Roman"/>
              </a:rPr>
              <a:t>k</a:t>
            </a:r>
            <a:r>
              <a:rPr sz="1200" b="1" spc="-5" dirty="0">
                <a:latin typeface="Times New Roman"/>
                <a:cs typeface="Times New Roman"/>
              </a:rPr>
              <a:t>ills</a:t>
            </a:r>
            <a:r>
              <a:rPr sz="1200" b="1" spc="-10" dirty="0">
                <a:latin typeface="Times New Roman"/>
                <a:cs typeface="Times New Roman"/>
              </a:rPr>
              <a:t> </a:t>
            </a:r>
            <a:r>
              <a:rPr sz="1200" b="1" spc="-15" dirty="0">
                <a:latin typeface="Times New Roman"/>
                <a:cs typeface="Times New Roman"/>
              </a:rPr>
              <a:t>a</a:t>
            </a:r>
            <a:r>
              <a:rPr sz="1200" b="1" dirty="0">
                <a:latin typeface="Times New Roman"/>
                <a:cs typeface="Times New Roman"/>
              </a:rPr>
              <a:t>nd</a:t>
            </a:r>
            <a:r>
              <a:rPr sz="1200" b="1" spc="-20" dirty="0">
                <a:latin typeface="Times New Roman"/>
                <a:cs typeface="Times New Roman"/>
              </a:rPr>
              <a:t> </a:t>
            </a:r>
            <a:r>
              <a:rPr sz="1200" b="1" spc="-15" dirty="0">
                <a:latin typeface="Times New Roman"/>
                <a:cs typeface="Times New Roman"/>
              </a:rPr>
              <a:t>R</a:t>
            </a:r>
            <a:r>
              <a:rPr sz="1200" b="1" spc="-30" dirty="0">
                <a:latin typeface="Times New Roman"/>
                <a:cs typeface="Times New Roman"/>
              </a:rPr>
              <a:t>e</a:t>
            </a:r>
            <a:r>
              <a:rPr sz="1200" b="1" spc="-15" dirty="0">
                <a:latin typeface="Times New Roman"/>
                <a:cs typeface="Times New Roman"/>
              </a:rPr>
              <a:t>s</a:t>
            </a:r>
            <a:r>
              <a:rPr sz="1200" b="1" spc="-30" dirty="0">
                <a:latin typeface="Times New Roman"/>
                <a:cs typeface="Times New Roman"/>
              </a:rPr>
              <a:t>e</a:t>
            </a:r>
            <a:r>
              <a:rPr sz="1200" b="1" spc="-15" dirty="0">
                <a:latin typeface="Times New Roman"/>
                <a:cs typeface="Times New Roman"/>
              </a:rPr>
              <a:t>ar</a:t>
            </a:r>
            <a:r>
              <a:rPr sz="1200" b="1" spc="-30" dirty="0">
                <a:latin typeface="Times New Roman"/>
                <a:cs typeface="Times New Roman"/>
              </a:rPr>
              <a:t>c</a:t>
            </a:r>
            <a:r>
              <a:rPr sz="1200" b="1" dirty="0">
                <a:latin typeface="Times New Roman"/>
                <a:cs typeface="Times New Roman"/>
              </a:rPr>
              <a:t>h</a:t>
            </a:r>
            <a:endParaRPr sz="1200">
              <a:latin typeface="Times New Roman"/>
              <a:cs typeface="Times New Roman"/>
            </a:endParaRPr>
          </a:p>
          <a:p>
            <a:pPr marL="12700" marR="247650" indent="456565">
              <a:lnSpc>
                <a:spcPct val="144100"/>
              </a:lnSpc>
              <a:spcBef>
                <a:spcPts val="505"/>
              </a:spcBef>
            </a:pPr>
            <a:r>
              <a:rPr sz="1200" spc="-15" dirty="0">
                <a:latin typeface="Times New Roman"/>
                <a:cs typeface="Times New Roman"/>
              </a:rPr>
              <a:t>T</a:t>
            </a:r>
            <a:r>
              <a:rPr sz="1200" spc="-10" dirty="0">
                <a:latin typeface="Times New Roman"/>
                <a:cs typeface="Times New Roman"/>
              </a:rPr>
              <a:t>o</a:t>
            </a:r>
            <a:r>
              <a:rPr sz="1200" spc="140" dirty="0">
                <a:latin typeface="Times New Roman"/>
                <a:cs typeface="Times New Roman"/>
              </a:rPr>
              <a:t> </a:t>
            </a:r>
            <a:r>
              <a:rPr sz="1200" dirty="0">
                <a:latin typeface="Times New Roman"/>
                <a:cs typeface="Times New Roman"/>
              </a:rPr>
              <a:t>prod</a:t>
            </a:r>
            <a:r>
              <a:rPr sz="1200" spc="-5" dirty="0">
                <a:latin typeface="Times New Roman"/>
                <a:cs typeface="Times New Roman"/>
              </a:rPr>
              <a:t>u</a:t>
            </a:r>
            <a:r>
              <a:rPr sz="1200" spc="-15" dirty="0">
                <a:latin typeface="Times New Roman"/>
                <a:cs typeface="Times New Roman"/>
              </a:rPr>
              <a:t>c</a:t>
            </a:r>
            <a:r>
              <a:rPr sz="1200" spc="-10" dirty="0">
                <a:latin typeface="Times New Roman"/>
                <a:cs typeface="Times New Roman"/>
              </a:rPr>
              <a:t>e</a:t>
            </a:r>
            <a:r>
              <a:rPr sz="1200" dirty="0">
                <a:latin typeface="Times New Roman"/>
                <a:cs typeface="Times New Roman"/>
              </a:rPr>
              <a:t> </a:t>
            </a:r>
            <a:r>
              <a:rPr sz="1200" spc="-150" dirty="0">
                <a:latin typeface="Times New Roman"/>
                <a:cs typeface="Times New Roman"/>
              </a:rPr>
              <a:t> </a:t>
            </a:r>
            <a:r>
              <a:rPr sz="1200" spc="10" dirty="0">
                <a:latin typeface="Times New Roman"/>
                <a:cs typeface="Times New Roman"/>
              </a:rPr>
              <a:t>g</a:t>
            </a:r>
            <a:r>
              <a:rPr sz="1200" spc="-5" dirty="0">
                <a:latin typeface="Times New Roman"/>
                <a:cs typeface="Times New Roman"/>
              </a:rPr>
              <a:t>r</a:t>
            </a:r>
            <a:r>
              <a:rPr sz="1200" spc="-20" dirty="0">
                <a:latin typeface="Times New Roman"/>
                <a:cs typeface="Times New Roman"/>
              </a:rPr>
              <a:t>a</a:t>
            </a:r>
            <a:r>
              <a:rPr sz="1200" spc="-10" dirty="0">
                <a:latin typeface="Times New Roman"/>
                <a:cs typeface="Times New Roman"/>
              </a:rPr>
              <a:t>du</a:t>
            </a:r>
            <a:r>
              <a:rPr sz="1200" spc="-15" dirty="0">
                <a:latin typeface="Times New Roman"/>
                <a:cs typeface="Times New Roman"/>
              </a:rPr>
              <a:t>a</a:t>
            </a:r>
            <a:r>
              <a:rPr sz="1200" spc="-5" dirty="0">
                <a:latin typeface="Times New Roman"/>
                <a:cs typeface="Times New Roman"/>
              </a:rPr>
              <a:t>tes</a:t>
            </a:r>
            <a:r>
              <a:rPr sz="1200" dirty="0">
                <a:latin typeface="Times New Roman"/>
                <a:cs typeface="Times New Roman"/>
              </a:rPr>
              <a:t> </a:t>
            </a:r>
            <a:r>
              <a:rPr sz="1200" spc="-110" dirty="0">
                <a:latin typeface="Times New Roman"/>
                <a:cs typeface="Times New Roman"/>
              </a:rPr>
              <a:t> </a:t>
            </a:r>
            <a:r>
              <a:rPr sz="1200" spc="5" dirty="0">
                <a:latin typeface="Times New Roman"/>
                <a:cs typeface="Times New Roman"/>
              </a:rPr>
              <a:t>w</a:t>
            </a:r>
            <a:r>
              <a:rPr sz="1200" dirty="0">
                <a:latin typeface="Times New Roman"/>
                <a:cs typeface="Times New Roman"/>
              </a:rPr>
              <a:t>ho</a:t>
            </a:r>
            <a:r>
              <a:rPr sz="1200" spc="145" dirty="0">
                <a:latin typeface="Times New Roman"/>
                <a:cs typeface="Times New Roman"/>
              </a:rPr>
              <a:t> </a:t>
            </a:r>
            <a:r>
              <a:rPr sz="1200" spc="-15" dirty="0">
                <a:latin typeface="Times New Roman"/>
                <a:cs typeface="Times New Roman"/>
              </a:rPr>
              <a:t>a</a:t>
            </a:r>
            <a:r>
              <a:rPr sz="1200" spc="-5" dirty="0">
                <a:latin typeface="Times New Roman"/>
                <a:cs typeface="Times New Roman"/>
              </a:rPr>
              <a:t>re</a:t>
            </a:r>
            <a:r>
              <a:rPr sz="1200" dirty="0">
                <a:latin typeface="Times New Roman"/>
                <a:cs typeface="Times New Roman"/>
              </a:rPr>
              <a:t> </a:t>
            </a:r>
            <a:r>
              <a:rPr sz="1200" spc="-145" dirty="0">
                <a:latin typeface="Times New Roman"/>
                <a:cs typeface="Times New Roman"/>
              </a:rPr>
              <a:t> </a:t>
            </a:r>
            <a:r>
              <a:rPr sz="1200" spc="-15" dirty="0">
                <a:latin typeface="Times New Roman"/>
                <a:cs typeface="Times New Roman"/>
              </a:rPr>
              <a:t>e</a:t>
            </a:r>
            <a:r>
              <a:rPr sz="1200" spc="-10" dirty="0">
                <a:latin typeface="Times New Roman"/>
                <a:cs typeface="Times New Roman"/>
              </a:rPr>
              <a:t>mploy</a:t>
            </a:r>
            <a:r>
              <a:rPr sz="1200" spc="-15" dirty="0">
                <a:latin typeface="Times New Roman"/>
                <a:cs typeface="Times New Roman"/>
              </a:rPr>
              <a:t>a</a:t>
            </a:r>
            <a:r>
              <a:rPr sz="1200" spc="-5" dirty="0">
                <a:latin typeface="Times New Roman"/>
                <a:cs typeface="Times New Roman"/>
              </a:rPr>
              <a:t>ble</a:t>
            </a:r>
            <a:r>
              <a:rPr sz="1200" dirty="0">
                <a:latin typeface="Times New Roman"/>
                <a:cs typeface="Times New Roman"/>
              </a:rPr>
              <a:t> </a:t>
            </a:r>
            <a:r>
              <a:rPr sz="1200" spc="-145" dirty="0">
                <a:latin typeface="Times New Roman"/>
                <a:cs typeface="Times New Roman"/>
              </a:rPr>
              <a:t> </a:t>
            </a:r>
            <a:r>
              <a:rPr sz="1200" spc="-5" dirty="0">
                <a:latin typeface="Times New Roman"/>
                <a:cs typeface="Times New Roman"/>
              </a:rPr>
              <a:t>in</a:t>
            </a:r>
            <a:r>
              <a:rPr sz="1200" dirty="0">
                <a:latin typeface="Times New Roman"/>
                <a:cs typeface="Times New Roman"/>
              </a:rPr>
              <a:t> </a:t>
            </a:r>
            <a:r>
              <a:rPr sz="1200" spc="-120" dirty="0">
                <a:latin typeface="Times New Roman"/>
                <a:cs typeface="Times New Roman"/>
              </a:rPr>
              <a:t> </a:t>
            </a:r>
            <a:r>
              <a:rPr sz="1200" spc="-5" dirty="0">
                <a:latin typeface="Times New Roman"/>
                <a:cs typeface="Times New Roman"/>
              </a:rPr>
              <a:t>industri</a:t>
            </a:r>
            <a:r>
              <a:rPr sz="1200" spc="-10" dirty="0">
                <a:latin typeface="Times New Roman"/>
                <a:cs typeface="Times New Roman"/>
              </a:rPr>
              <a:t>es/pu</a:t>
            </a:r>
            <a:r>
              <a:rPr sz="1200" spc="-5" dirty="0">
                <a:latin typeface="Times New Roman"/>
                <a:cs typeface="Times New Roman"/>
              </a:rPr>
              <a:t>blic</a:t>
            </a:r>
            <a:r>
              <a:rPr sz="1200" dirty="0">
                <a:latin typeface="Times New Roman"/>
                <a:cs typeface="Times New Roman"/>
              </a:rPr>
              <a:t> </a:t>
            </a:r>
            <a:r>
              <a:rPr sz="1200" spc="-145" dirty="0">
                <a:latin typeface="Times New Roman"/>
                <a:cs typeface="Times New Roman"/>
              </a:rPr>
              <a:t> </a:t>
            </a:r>
            <a:r>
              <a:rPr sz="1200" spc="-5" dirty="0">
                <a:latin typeface="Times New Roman"/>
                <a:cs typeface="Times New Roman"/>
              </a:rPr>
              <a:t>se</a:t>
            </a:r>
            <a:r>
              <a:rPr sz="1200" spc="-15" dirty="0">
                <a:latin typeface="Times New Roman"/>
                <a:cs typeface="Times New Roman"/>
              </a:rPr>
              <a:t>c</a:t>
            </a:r>
            <a:r>
              <a:rPr sz="1200" spc="-5" dirty="0">
                <a:latin typeface="Times New Roman"/>
                <a:cs typeface="Times New Roman"/>
              </a:rPr>
              <a:t>tor/r</a:t>
            </a:r>
            <a:r>
              <a:rPr sz="1200" spc="-20" dirty="0">
                <a:latin typeface="Times New Roman"/>
                <a:cs typeface="Times New Roman"/>
              </a:rPr>
              <a:t>e</a:t>
            </a:r>
            <a:r>
              <a:rPr sz="1200" spc="10" dirty="0">
                <a:latin typeface="Times New Roman"/>
                <a:cs typeface="Times New Roman"/>
              </a:rPr>
              <a:t>s</a:t>
            </a:r>
            <a:r>
              <a:rPr sz="1200" spc="-15" dirty="0">
                <a:latin typeface="Times New Roman"/>
                <a:cs typeface="Times New Roman"/>
              </a:rPr>
              <a:t>ea</a:t>
            </a:r>
            <a:r>
              <a:rPr sz="1200" spc="-5" dirty="0">
                <a:latin typeface="Times New Roman"/>
                <a:cs typeface="Times New Roman"/>
              </a:rPr>
              <a:t>r</a:t>
            </a:r>
            <a:r>
              <a:rPr sz="1200" spc="-20" dirty="0">
                <a:latin typeface="Times New Roman"/>
                <a:cs typeface="Times New Roman"/>
              </a:rPr>
              <a:t>c</a:t>
            </a:r>
            <a:r>
              <a:rPr sz="1200" dirty="0">
                <a:latin typeface="Times New Roman"/>
                <a:cs typeface="Times New Roman"/>
              </a:rPr>
              <a:t>h </a:t>
            </a:r>
            <a:r>
              <a:rPr sz="1200" spc="-10" dirty="0">
                <a:latin typeface="Times New Roman"/>
                <a:cs typeface="Times New Roman"/>
              </a:rPr>
              <a:t>org</a:t>
            </a:r>
            <a:r>
              <a:rPr sz="1200" spc="-20" dirty="0">
                <a:latin typeface="Times New Roman"/>
                <a:cs typeface="Times New Roman"/>
              </a:rPr>
              <a:t>a</a:t>
            </a:r>
            <a:r>
              <a:rPr sz="1200" spc="-5" dirty="0">
                <a:latin typeface="Times New Roman"/>
                <a:cs typeface="Times New Roman"/>
              </a:rPr>
              <a:t>niz</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ons</a:t>
            </a:r>
            <a:r>
              <a:rPr sz="1200" spc="-5" dirty="0">
                <a:latin typeface="Times New Roman"/>
                <a:cs typeface="Times New Roman"/>
              </a:rPr>
              <a:t> </a:t>
            </a:r>
            <a:r>
              <a:rPr sz="1200" dirty="0">
                <a:latin typeface="Times New Roman"/>
                <a:cs typeface="Times New Roman"/>
              </a:rPr>
              <a:t>or </a:t>
            </a:r>
            <a:r>
              <a:rPr sz="1200" spc="-5" dirty="0">
                <a:latin typeface="Times New Roman"/>
                <a:cs typeface="Times New Roman"/>
              </a:rPr>
              <a:t>w</a:t>
            </a:r>
            <a:r>
              <a:rPr sz="1200" spc="10" dirty="0">
                <a:latin typeface="Times New Roman"/>
                <a:cs typeface="Times New Roman"/>
              </a:rPr>
              <a:t>o</a:t>
            </a:r>
            <a:r>
              <a:rPr sz="1200" dirty="0">
                <a:latin typeface="Times New Roman"/>
                <a:cs typeface="Times New Roman"/>
              </a:rPr>
              <a:t>rk </a:t>
            </a:r>
            <a:r>
              <a:rPr sz="1200" spc="-20" dirty="0">
                <a:latin typeface="Times New Roman"/>
                <a:cs typeface="Times New Roman"/>
              </a:rPr>
              <a:t>a</a:t>
            </a:r>
            <a:r>
              <a:rPr sz="1200" dirty="0">
                <a:latin typeface="Times New Roman"/>
                <a:cs typeface="Times New Roman"/>
              </a:rPr>
              <a:t>s</a:t>
            </a:r>
            <a:r>
              <a:rPr sz="1200" spc="10" dirty="0">
                <a:latin typeface="Times New Roman"/>
                <a:cs typeface="Times New Roman"/>
              </a:rPr>
              <a:t> </a:t>
            </a:r>
            <a:r>
              <a:rPr sz="1200" spc="-15" dirty="0">
                <a:latin typeface="Times New Roman"/>
                <a:cs typeface="Times New Roman"/>
              </a:rPr>
              <a:t>a</a:t>
            </a:r>
            <a:r>
              <a:rPr sz="1200" dirty="0">
                <a:latin typeface="Times New Roman"/>
                <a:cs typeface="Times New Roman"/>
              </a:rPr>
              <a:t>n </a:t>
            </a:r>
            <a:r>
              <a:rPr sz="1200" spc="-15" dirty="0">
                <a:latin typeface="Times New Roman"/>
                <a:cs typeface="Times New Roman"/>
              </a:rPr>
              <a:t>e</a:t>
            </a:r>
            <a:r>
              <a:rPr sz="1200" spc="-5" dirty="0">
                <a:latin typeface="Times New Roman"/>
                <a:cs typeface="Times New Roman"/>
              </a:rPr>
              <a:t>ntr</a:t>
            </a:r>
            <a:r>
              <a:rPr sz="1200" spc="-20" dirty="0">
                <a:latin typeface="Times New Roman"/>
                <a:cs typeface="Times New Roman"/>
              </a:rPr>
              <a:t>e</a:t>
            </a:r>
            <a:r>
              <a:rPr sz="1200" spc="10" dirty="0">
                <a:latin typeface="Times New Roman"/>
                <a:cs typeface="Times New Roman"/>
              </a:rPr>
              <a:t>p</a:t>
            </a:r>
            <a:r>
              <a:rPr sz="1200" spc="-5" dirty="0">
                <a:latin typeface="Times New Roman"/>
                <a:cs typeface="Times New Roman"/>
              </a:rPr>
              <a:t>r</a:t>
            </a:r>
            <a:r>
              <a:rPr sz="1200" spc="-20" dirty="0">
                <a:latin typeface="Times New Roman"/>
                <a:cs typeface="Times New Roman"/>
              </a:rPr>
              <a:t>e</a:t>
            </a:r>
            <a:r>
              <a:rPr sz="1200" spc="-10" dirty="0">
                <a:latin typeface="Times New Roman"/>
                <a:cs typeface="Times New Roman"/>
              </a:rPr>
              <a:t>n</a:t>
            </a:r>
            <a:r>
              <a:rPr sz="1200" spc="-15" dirty="0">
                <a:latin typeface="Times New Roman"/>
                <a:cs typeface="Times New Roman"/>
              </a:rPr>
              <a:t>e</a:t>
            </a:r>
            <a:r>
              <a:rPr sz="1200" spc="10" dirty="0">
                <a:latin typeface="Times New Roman"/>
                <a:cs typeface="Times New Roman"/>
              </a:rPr>
              <a:t>u</a:t>
            </a:r>
            <a:r>
              <a:rPr sz="1200" dirty="0">
                <a:latin typeface="Times New Roman"/>
                <a:cs typeface="Times New Roman"/>
              </a:rPr>
              <a:t>r.</a:t>
            </a:r>
            <a:endParaRPr sz="1200">
              <a:latin typeface="Times New Roman"/>
              <a:cs typeface="Times New Roman"/>
            </a:endParaRPr>
          </a:p>
        </p:txBody>
      </p:sp>
      <p:sp>
        <p:nvSpPr>
          <p:cNvPr id="6" name="object 8">
            <a:extLst>
              <a:ext uri="{FF2B5EF4-FFF2-40B4-BE49-F238E27FC236}">
                <a16:creationId xmlns:a16="http://schemas.microsoft.com/office/drawing/2014/main" id="{39641578-1F59-C11A-8C13-E74472C9C1AA}"/>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v</a:t>
            </a:r>
            <a:endParaRPr sz="11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6410" y="381000"/>
            <a:ext cx="5770880" cy="8980022"/>
          </a:xfrm>
          <a:prstGeom prst="rect">
            <a:avLst/>
          </a:prstGeom>
        </p:spPr>
        <p:txBody>
          <a:bodyPr vert="horz" wrap="square" lIns="0" tIns="0" rIns="0" bIns="0" rtlCol="0">
            <a:spAutoFit/>
          </a:bodyPr>
          <a:lstStyle/>
          <a:p>
            <a:pPr marL="12700"/>
            <a:r>
              <a:rPr sz="1200" b="1" dirty="0">
                <a:latin typeface="Times New Roman"/>
                <a:cs typeface="Times New Roman"/>
              </a:rPr>
              <a:t>3. </a:t>
            </a:r>
            <a:r>
              <a:rPr sz="1200" b="1" spc="-10" dirty="0">
                <a:latin typeface="Times New Roman"/>
                <a:cs typeface="Times New Roman"/>
              </a:rPr>
              <a:t>PEO3:</a:t>
            </a:r>
            <a:r>
              <a:rPr sz="1200" b="1" spc="-15" dirty="0">
                <a:latin typeface="Times New Roman"/>
                <a:cs typeface="Times New Roman"/>
              </a:rPr>
              <a:t> </a:t>
            </a:r>
            <a:r>
              <a:rPr sz="1200" b="1" spc="-10" dirty="0">
                <a:latin typeface="Times New Roman"/>
                <a:cs typeface="Times New Roman"/>
              </a:rPr>
              <a:t>E</a:t>
            </a:r>
            <a:r>
              <a:rPr sz="1200" b="1" dirty="0">
                <a:latin typeface="Times New Roman"/>
                <a:cs typeface="Times New Roman"/>
              </a:rPr>
              <a:t>thics</a:t>
            </a:r>
            <a:r>
              <a:rPr sz="1200" b="1" spc="-25" dirty="0">
                <a:latin typeface="Times New Roman"/>
                <a:cs typeface="Times New Roman"/>
              </a:rPr>
              <a:t> </a:t>
            </a:r>
            <a:r>
              <a:rPr sz="1200" b="1" dirty="0">
                <a:latin typeface="Times New Roman"/>
                <a:cs typeface="Times New Roman"/>
              </a:rPr>
              <a:t>and</a:t>
            </a:r>
            <a:r>
              <a:rPr sz="1200" b="1" spc="5" dirty="0">
                <a:latin typeface="Times New Roman"/>
                <a:cs typeface="Times New Roman"/>
              </a:rPr>
              <a:t> </a:t>
            </a:r>
            <a:r>
              <a:rPr sz="1200" b="1" spc="-15" dirty="0">
                <a:latin typeface="Times New Roman"/>
                <a:cs typeface="Times New Roman"/>
              </a:rPr>
              <a:t>Val</a:t>
            </a:r>
            <a:r>
              <a:rPr sz="1200" b="1" spc="-20" dirty="0">
                <a:latin typeface="Times New Roman"/>
                <a:cs typeface="Times New Roman"/>
              </a:rPr>
              <a:t>u</a:t>
            </a:r>
            <a:r>
              <a:rPr sz="1200" b="1" spc="-30" dirty="0">
                <a:latin typeface="Times New Roman"/>
                <a:cs typeface="Times New Roman"/>
              </a:rPr>
              <a:t>e</a:t>
            </a:r>
            <a:r>
              <a:rPr sz="1200" b="1" dirty="0">
                <a:latin typeface="Times New Roman"/>
                <a:cs typeface="Times New Roman"/>
              </a:rPr>
              <a:t>s</a:t>
            </a:r>
            <a:endParaRPr sz="1200" dirty="0">
              <a:latin typeface="Times New Roman"/>
              <a:cs typeface="Times New Roman"/>
            </a:endParaRPr>
          </a:p>
          <a:p>
            <a:pPr marL="12700" marR="135890" indent="456565">
              <a:lnSpc>
                <a:spcPct val="143300"/>
              </a:lnSpc>
              <a:spcBef>
                <a:spcPts val="515"/>
              </a:spcBef>
            </a:pPr>
            <a:r>
              <a:rPr sz="1200" spc="-15" dirty="0">
                <a:latin typeface="Times New Roman"/>
                <a:cs typeface="Times New Roman"/>
              </a:rPr>
              <a:t>T</a:t>
            </a:r>
            <a:r>
              <a:rPr sz="1200" spc="-10" dirty="0">
                <a:latin typeface="Times New Roman"/>
                <a:cs typeface="Times New Roman"/>
              </a:rPr>
              <a:t>o</a:t>
            </a:r>
            <a:r>
              <a:rPr sz="1200" spc="-75" dirty="0">
                <a:latin typeface="Times New Roman"/>
                <a:cs typeface="Times New Roman"/>
              </a:rPr>
              <a:t> </a:t>
            </a:r>
            <a:r>
              <a:rPr sz="1200" spc="-10" dirty="0">
                <a:latin typeface="Times New Roman"/>
                <a:cs typeface="Times New Roman"/>
              </a:rPr>
              <a:t>d</a:t>
            </a:r>
            <a:r>
              <a:rPr sz="1200" spc="-15" dirty="0">
                <a:latin typeface="Times New Roman"/>
                <a:cs typeface="Times New Roman"/>
              </a:rPr>
              <a:t>e</a:t>
            </a:r>
            <a:r>
              <a:rPr sz="1200" spc="-10" dirty="0">
                <a:latin typeface="Times New Roman"/>
                <a:cs typeface="Times New Roman"/>
              </a:rPr>
              <a:t>v</a:t>
            </a:r>
            <a:r>
              <a:rPr sz="1200" spc="-15" dirty="0">
                <a:latin typeface="Times New Roman"/>
                <a:cs typeface="Times New Roman"/>
              </a:rPr>
              <a:t>e</a:t>
            </a:r>
            <a:r>
              <a:rPr sz="1200" spc="-10" dirty="0">
                <a:latin typeface="Times New Roman"/>
                <a:cs typeface="Times New Roman"/>
              </a:rPr>
              <a:t>lop</a:t>
            </a:r>
            <a:r>
              <a:rPr sz="1200" spc="-70" dirty="0">
                <a:latin typeface="Times New Roman"/>
                <a:cs typeface="Times New Roman"/>
              </a:rPr>
              <a:t> </a:t>
            </a:r>
            <a:r>
              <a:rPr sz="1200" spc="-5" dirty="0">
                <a:latin typeface="Times New Roman"/>
                <a:cs typeface="Times New Roman"/>
              </a:rPr>
              <a:t>le</a:t>
            </a:r>
            <a:r>
              <a:rPr sz="1200" spc="-20" dirty="0">
                <a:latin typeface="Times New Roman"/>
                <a:cs typeface="Times New Roman"/>
              </a:rPr>
              <a:t>a</a:t>
            </a:r>
            <a:r>
              <a:rPr sz="1200" spc="10" dirty="0">
                <a:latin typeface="Times New Roman"/>
                <a:cs typeface="Times New Roman"/>
              </a:rPr>
              <a:t>d</a:t>
            </a:r>
            <a:r>
              <a:rPr sz="1200" spc="-15" dirty="0">
                <a:latin typeface="Times New Roman"/>
                <a:cs typeface="Times New Roman"/>
              </a:rPr>
              <a:t>e</a:t>
            </a:r>
            <a:r>
              <a:rPr sz="1200" dirty="0">
                <a:latin typeface="Times New Roman"/>
                <a:cs typeface="Times New Roman"/>
              </a:rPr>
              <a:t>rship</a:t>
            </a:r>
            <a:r>
              <a:rPr sz="1200" spc="-70" dirty="0">
                <a:latin typeface="Times New Roman"/>
                <a:cs typeface="Times New Roman"/>
              </a:rPr>
              <a:t> </a:t>
            </a:r>
            <a:r>
              <a:rPr sz="1200" spc="-10" dirty="0">
                <a:latin typeface="Times New Roman"/>
                <a:cs typeface="Times New Roman"/>
              </a:rPr>
              <a:t>ski</a:t>
            </a:r>
            <a:r>
              <a:rPr sz="1200" dirty="0">
                <a:latin typeface="Times New Roman"/>
                <a:cs typeface="Times New Roman"/>
              </a:rPr>
              <a:t>l</a:t>
            </a:r>
            <a:r>
              <a:rPr sz="1200" spc="-5" dirty="0">
                <a:latin typeface="Times New Roman"/>
                <a:cs typeface="Times New Roman"/>
              </a:rPr>
              <a:t>ls</a:t>
            </a:r>
            <a:r>
              <a:rPr sz="1200" spc="-7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75" dirty="0">
                <a:latin typeface="Times New Roman"/>
                <a:cs typeface="Times New Roman"/>
              </a:rPr>
              <a:t> </a:t>
            </a:r>
            <a:r>
              <a:rPr sz="1200" spc="-15" dirty="0">
                <a:latin typeface="Times New Roman"/>
                <a:cs typeface="Times New Roman"/>
              </a:rPr>
              <a:t>e</a:t>
            </a:r>
            <a:r>
              <a:rPr sz="1200" spc="-5" dirty="0">
                <a:latin typeface="Times New Roman"/>
                <a:cs typeface="Times New Roman"/>
              </a:rPr>
              <a:t>thi</a:t>
            </a:r>
            <a:r>
              <a:rPr sz="1200" spc="-15" dirty="0">
                <a:latin typeface="Times New Roman"/>
                <a:cs typeface="Times New Roman"/>
              </a:rPr>
              <a:t>ca</a:t>
            </a:r>
            <a:r>
              <a:rPr sz="1200" spc="-5" dirty="0">
                <a:latin typeface="Times New Roman"/>
                <a:cs typeface="Times New Roman"/>
              </a:rPr>
              <a:t>ll</a:t>
            </a:r>
            <a:r>
              <a:rPr sz="1200" dirty="0">
                <a:latin typeface="Times New Roman"/>
                <a:cs typeface="Times New Roman"/>
              </a:rPr>
              <a:t>y</a:t>
            </a:r>
            <a:r>
              <a:rPr sz="1200" spc="-60" dirty="0">
                <a:latin typeface="Times New Roman"/>
                <a:cs typeface="Times New Roman"/>
              </a:rPr>
              <a:t> </a:t>
            </a:r>
            <a:r>
              <a:rPr sz="1200" spc="-15" dirty="0">
                <a:latin typeface="Times New Roman"/>
                <a:cs typeface="Times New Roman"/>
              </a:rPr>
              <a:t>c</a:t>
            </a:r>
            <a:r>
              <a:rPr sz="1200" spc="-5" dirty="0">
                <a:latin typeface="Times New Roman"/>
                <a:cs typeface="Times New Roman"/>
              </a:rPr>
              <a:t>oll</a:t>
            </a:r>
            <a:r>
              <a:rPr sz="1200" spc="-15" dirty="0">
                <a:latin typeface="Times New Roman"/>
                <a:cs typeface="Times New Roman"/>
              </a:rPr>
              <a:t>a</a:t>
            </a:r>
            <a:r>
              <a:rPr sz="1200" spc="-10" dirty="0">
                <a:latin typeface="Times New Roman"/>
                <a:cs typeface="Times New Roman"/>
              </a:rPr>
              <a:t>bor</a:t>
            </a:r>
            <a:r>
              <a:rPr sz="1200" spc="-20" dirty="0">
                <a:latin typeface="Times New Roman"/>
                <a:cs typeface="Times New Roman"/>
              </a:rPr>
              <a:t>a</a:t>
            </a:r>
            <a:r>
              <a:rPr sz="1200" spc="-5" dirty="0">
                <a:latin typeface="Times New Roman"/>
                <a:cs typeface="Times New Roman"/>
              </a:rPr>
              <a:t>te</a:t>
            </a:r>
            <a:r>
              <a:rPr sz="1200" spc="-75"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spc="-70" dirty="0">
                <a:latin typeface="Times New Roman"/>
                <a:cs typeface="Times New Roman"/>
              </a:rPr>
              <a:t> </a:t>
            </a:r>
            <a:r>
              <a:rPr sz="1200" spc="-5" dirty="0">
                <a:latin typeface="Times New Roman"/>
                <a:cs typeface="Times New Roman"/>
              </a:rPr>
              <a:t>society</a:t>
            </a:r>
            <a:r>
              <a:rPr sz="1200" spc="-75" dirty="0">
                <a:latin typeface="Times New Roman"/>
                <a:cs typeface="Times New Roman"/>
              </a:rPr>
              <a:t> </a:t>
            </a:r>
            <a:r>
              <a:rPr sz="1200" spc="-5" dirty="0">
                <a:latin typeface="Times New Roman"/>
                <a:cs typeface="Times New Roman"/>
              </a:rPr>
              <a:t>to</a:t>
            </a:r>
            <a:r>
              <a:rPr sz="1200" spc="-70" dirty="0">
                <a:latin typeface="Times New Roman"/>
                <a:cs typeface="Times New Roman"/>
              </a:rPr>
              <a:t> </a:t>
            </a:r>
            <a:r>
              <a:rPr sz="1200" spc="-5" dirty="0">
                <a:latin typeface="Times New Roman"/>
                <a:cs typeface="Times New Roman"/>
              </a:rPr>
              <a:t>ta</a:t>
            </a:r>
            <a:r>
              <a:rPr sz="1200" spc="-20" dirty="0">
                <a:latin typeface="Times New Roman"/>
                <a:cs typeface="Times New Roman"/>
              </a:rPr>
              <a:t>c</a:t>
            </a:r>
            <a:r>
              <a:rPr sz="1200" spc="-5" dirty="0">
                <a:latin typeface="Times New Roman"/>
                <a:cs typeface="Times New Roman"/>
              </a:rPr>
              <a:t>kle</a:t>
            </a:r>
            <a:r>
              <a:rPr sz="1200" spc="-75"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15" dirty="0">
                <a:latin typeface="Times New Roman"/>
                <a:cs typeface="Times New Roman"/>
              </a:rPr>
              <a:t>a</a:t>
            </a:r>
            <a:r>
              <a:rPr sz="1200" spc="-5" dirty="0">
                <a:latin typeface="Times New Roman"/>
                <a:cs typeface="Times New Roman"/>
              </a:rPr>
              <a:t>l-wo</a:t>
            </a:r>
            <a:r>
              <a:rPr sz="1200" spc="-10" dirty="0">
                <a:latin typeface="Times New Roman"/>
                <a:cs typeface="Times New Roman"/>
              </a:rPr>
              <a:t>r</a:t>
            </a:r>
            <a:r>
              <a:rPr sz="1200" spc="-5" dirty="0">
                <a:latin typeface="Times New Roman"/>
                <a:cs typeface="Times New Roman"/>
              </a:rPr>
              <a:t>ld </a:t>
            </a:r>
            <a:r>
              <a:rPr sz="1200" spc="-30" dirty="0">
                <a:latin typeface="Times New Roman"/>
                <a:cs typeface="Times New Roman"/>
              </a:rPr>
              <a:t>c</a:t>
            </a:r>
            <a:r>
              <a:rPr sz="1200" spc="-15" dirty="0">
                <a:latin typeface="Times New Roman"/>
                <a:cs typeface="Times New Roman"/>
              </a:rPr>
              <a:t>h</a:t>
            </a:r>
            <a:r>
              <a:rPr sz="1200" spc="-30" dirty="0">
                <a:latin typeface="Times New Roman"/>
                <a:cs typeface="Times New Roman"/>
              </a:rPr>
              <a:t>a</a:t>
            </a:r>
            <a:r>
              <a:rPr sz="1200" spc="-15" dirty="0">
                <a:latin typeface="Times New Roman"/>
                <a:cs typeface="Times New Roman"/>
              </a:rPr>
              <a:t>l</a:t>
            </a:r>
            <a:r>
              <a:rPr sz="1200" spc="-5" dirty="0">
                <a:latin typeface="Times New Roman"/>
                <a:cs typeface="Times New Roman"/>
              </a:rPr>
              <a:t>l</a:t>
            </a:r>
            <a:r>
              <a:rPr sz="1200" spc="-25" dirty="0">
                <a:latin typeface="Times New Roman"/>
                <a:cs typeface="Times New Roman"/>
              </a:rPr>
              <a:t>e</a:t>
            </a:r>
            <a:r>
              <a:rPr sz="1200" spc="-15" dirty="0">
                <a:latin typeface="Times New Roman"/>
                <a:cs typeface="Times New Roman"/>
              </a:rPr>
              <a:t>n</a:t>
            </a:r>
            <a:r>
              <a:rPr sz="1200" spc="-10" dirty="0">
                <a:latin typeface="Times New Roman"/>
                <a:cs typeface="Times New Roman"/>
              </a:rPr>
              <a:t>g</a:t>
            </a:r>
            <a:r>
              <a:rPr sz="1200" spc="-30" dirty="0">
                <a:latin typeface="Times New Roman"/>
                <a:cs typeface="Times New Roman"/>
              </a:rPr>
              <a:t>e</a:t>
            </a:r>
            <a:r>
              <a:rPr sz="1200" spc="-15" dirty="0">
                <a:latin typeface="Times New Roman"/>
                <a:cs typeface="Times New Roman"/>
              </a:rPr>
              <a:t>s</a:t>
            </a:r>
            <a:r>
              <a:rPr sz="1200" dirty="0">
                <a:latin typeface="Times New Roman"/>
                <a:cs typeface="Times New Roman"/>
              </a:rPr>
              <a:t>.</a:t>
            </a:r>
          </a:p>
          <a:p>
            <a:pPr>
              <a:lnSpc>
                <a:spcPct val="100000"/>
              </a:lnSpc>
            </a:pPr>
            <a:endParaRPr sz="1200" dirty="0">
              <a:latin typeface="Times New Roman"/>
              <a:cs typeface="Times New Roman"/>
            </a:endParaRPr>
          </a:p>
          <a:p>
            <a:pPr>
              <a:spcBef>
                <a:spcPts val="17"/>
              </a:spcBef>
            </a:pPr>
            <a:endParaRPr sz="1550" dirty="0">
              <a:latin typeface="Times New Roman"/>
              <a:cs typeface="Times New Roman"/>
            </a:endParaRPr>
          </a:p>
          <a:p>
            <a:pPr marL="12700"/>
            <a:r>
              <a:rPr sz="1200" b="1" dirty="0">
                <a:latin typeface="Times New Roman"/>
                <a:cs typeface="Times New Roman"/>
              </a:rPr>
              <a:t>P</a:t>
            </a:r>
            <a:r>
              <a:rPr sz="1200" b="1" spc="-5" dirty="0">
                <a:latin typeface="Times New Roman"/>
                <a:cs typeface="Times New Roman"/>
              </a:rPr>
              <a:t>R</a:t>
            </a:r>
            <a:r>
              <a:rPr sz="1200" b="1" spc="-10" dirty="0">
                <a:latin typeface="Times New Roman"/>
                <a:cs typeface="Times New Roman"/>
              </a:rPr>
              <a:t>OG</a:t>
            </a:r>
            <a:r>
              <a:rPr sz="1200" b="1" spc="-5" dirty="0">
                <a:latin typeface="Times New Roman"/>
                <a:cs typeface="Times New Roman"/>
              </a:rPr>
              <a:t>RA</a:t>
            </a:r>
            <a:r>
              <a:rPr sz="1200" b="1" spc="-15" dirty="0">
                <a:latin typeface="Times New Roman"/>
                <a:cs typeface="Times New Roman"/>
              </a:rPr>
              <a:t>M</a:t>
            </a:r>
            <a:r>
              <a:rPr sz="1200" b="1" spc="-55" dirty="0">
                <a:latin typeface="Times New Roman"/>
                <a:cs typeface="Times New Roman"/>
              </a:rPr>
              <a:t> </a:t>
            </a:r>
            <a:r>
              <a:rPr sz="1200" b="1" dirty="0">
                <a:latin typeface="Times New Roman"/>
                <a:cs typeface="Times New Roman"/>
              </a:rPr>
              <a:t>SPECIFIC</a:t>
            </a:r>
            <a:r>
              <a:rPr sz="1200" b="1" spc="10" dirty="0">
                <a:latin typeface="Times New Roman"/>
                <a:cs typeface="Times New Roman"/>
              </a:rPr>
              <a:t> </a:t>
            </a:r>
            <a:r>
              <a:rPr sz="1200" b="1" spc="-10" dirty="0">
                <a:latin typeface="Times New Roman"/>
                <a:cs typeface="Times New Roman"/>
              </a:rPr>
              <a:t>OUT</a:t>
            </a:r>
            <a:r>
              <a:rPr sz="1200" b="1" spc="-15" dirty="0">
                <a:latin typeface="Times New Roman"/>
                <a:cs typeface="Times New Roman"/>
              </a:rPr>
              <a:t>COM</a:t>
            </a:r>
            <a:r>
              <a:rPr sz="1200" b="1" spc="-10" dirty="0">
                <a:latin typeface="Times New Roman"/>
                <a:cs typeface="Times New Roman"/>
              </a:rPr>
              <a:t>E</a:t>
            </a:r>
            <a:r>
              <a:rPr sz="1200" b="1" dirty="0">
                <a:latin typeface="Times New Roman"/>
                <a:cs typeface="Times New Roman"/>
              </a:rPr>
              <a:t>S</a:t>
            </a:r>
            <a:r>
              <a:rPr sz="1200" b="1" spc="-20" dirty="0">
                <a:latin typeface="Times New Roman"/>
                <a:cs typeface="Times New Roman"/>
              </a:rPr>
              <a:t> (</a:t>
            </a:r>
            <a:r>
              <a:rPr sz="1200" b="1" spc="-25" dirty="0">
                <a:latin typeface="Times New Roman"/>
                <a:cs typeface="Times New Roman"/>
              </a:rPr>
              <a:t>P</a:t>
            </a:r>
            <a:r>
              <a:rPr sz="1200" b="1" spc="-10" dirty="0">
                <a:latin typeface="Times New Roman"/>
                <a:cs typeface="Times New Roman"/>
              </a:rPr>
              <a:t>S</a:t>
            </a:r>
            <a:r>
              <a:rPr sz="1200" b="1" spc="-20" dirty="0">
                <a:latin typeface="Times New Roman"/>
                <a:cs typeface="Times New Roman"/>
              </a:rPr>
              <a:t>O</a:t>
            </a:r>
            <a:r>
              <a:rPr sz="1200" b="1" spc="-15" dirty="0">
                <a:latin typeface="Times New Roman"/>
                <a:cs typeface="Times New Roman"/>
              </a:rPr>
              <a:t>s</a:t>
            </a:r>
            <a:r>
              <a:rPr sz="1200" b="1" dirty="0">
                <a:latin typeface="Times New Roman"/>
                <a:cs typeface="Times New Roman"/>
              </a:rPr>
              <a:t>)</a:t>
            </a:r>
            <a:endParaRPr sz="1200" dirty="0">
              <a:latin typeface="Times New Roman"/>
              <a:cs typeface="Times New Roman"/>
            </a:endParaRPr>
          </a:p>
          <a:p>
            <a:pPr>
              <a:spcBef>
                <a:spcPts val="3"/>
              </a:spcBef>
            </a:pPr>
            <a:endParaRPr sz="1750" dirty="0">
              <a:latin typeface="Times New Roman"/>
              <a:cs typeface="Times New Roman"/>
            </a:endParaRPr>
          </a:p>
          <a:p>
            <a:pPr marL="12700"/>
            <a:r>
              <a:rPr sz="1200" b="1" spc="-10" dirty="0">
                <a:latin typeface="Times New Roman"/>
                <a:cs typeface="Times New Roman"/>
              </a:rPr>
              <a:t>PSO 1:</a:t>
            </a:r>
            <a:r>
              <a:rPr sz="1200" b="1" spc="-40" dirty="0">
                <a:latin typeface="Times New Roman"/>
                <a:cs typeface="Times New Roman"/>
              </a:rPr>
              <a:t> </a:t>
            </a:r>
            <a:r>
              <a:rPr sz="1200" b="1" spc="-5" dirty="0">
                <a:latin typeface="Times New Roman"/>
                <a:cs typeface="Times New Roman"/>
              </a:rPr>
              <a:t>Do</a:t>
            </a:r>
            <a:r>
              <a:rPr sz="1200" b="1" spc="5" dirty="0">
                <a:latin typeface="Times New Roman"/>
                <a:cs typeface="Times New Roman"/>
              </a:rPr>
              <a:t>m</a:t>
            </a:r>
            <a:r>
              <a:rPr sz="1200" b="1" spc="-10" dirty="0">
                <a:latin typeface="Times New Roman"/>
                <a:cs typeface="Times New Roman"/>
              </a:rPr>
              <a:t>a</a:t>
            </a:r>
            <a:r>
              <a:rPr sz="1200" b="1" spc="-15" dirty="0">
                <a:latin typeface="Times New Roman"/>
                <a:cs typeface="Times New Roman"/>
              </a:rPr>
              <a:t>i</a:t>
            </a:r>
            <a:r>
              <a:rPr sz="1200" b="1" dirty="0">
                <a:latin typeface="Times New Roman"/>
                <a:cs typeface="Times New Roman"/>
              </a:rPr>
              <a:t>n</a:t>
            </a:r>
            <a:r>
              <a:rPr sz="1200" b="1" spc="15" dirty="0">
                <a:latin typeface="Times New Roman"/>
                <a:cs typeface="Times New Roman"/>
              </a:rPr>
              <a:t> </a:t>
            </a:r>
            <a:r>
              <a:rPr sz="1200" b="1" spc="-20" dirty="0">
                <a:latin typeface="Times New Roman"/>
                <a:cs typeface="Times New Roman"/>
              </a:rPr>
              <a:t>K</a:t>
            </a:r>
            <a:r>
              <a:rPr sz="1200" b="1" spc="-10" dirty="0">
                <a:latin typeface="Times New Roman"/>
                <a:cs typeface="Times New Roman"/>
              </a:rPr>
              <a:t>n</a:t>
            </a:r>
            <a:r>
              <a:rPr sz="1200" b="1" spc="-15" dirty="0">
                <a:latin typeface="Times New Roman"/>
                <a:cs typeface="Times New Roman"/>
              </a:rPr>
              <a:t>owl</a:t>
            </a:r>
            <a:r>
              <a:rPr sz="1200" b="1" spc="-30" dirty="0">
                <a:latin typeface="Times New Roman"/>
                <a:cs typeface="Times New Roman"/>
              </a:rPr>
              <a:t>e</a:t>
            </a:r>
            <a:r>
              <a:rPr sz="1200" b="1" spc="-10" dirty="0">
                <a:latin typeface="Times New Roman"/>
                <a:cs typeface="Times New Roman"/>
              </a:rPr>
              <a:t>d</a:t>
            </a:r>
            <a:r>
              <a:rPr sz="1200" b="1" spc="-15" dirty="0">
                <a:latin typeface="Times New Roman"/>
                <a:cs typeface="Times New Roman"/>
              </a:rPr>
              <a:t>g</a:t>
            </a:r>
            <a:r>
              <a:rPr sz="1200" b="1" spc="-10" dirty="0">
                <a:latin typeface="Times New Roman"/>
                <a:cs typeface="Times New Roman"/>
              </a:rPr>
              <a:t>e</a:t>
            </a:r>
            <a:endParaRPr sz="1200" dirty="0">
              <a:latin typeface="Times New Roman"/>
              <a:cs typeface="Times New Roman"/>
            </a:endParaRPr>
          </a:p>
          <a:p>
            <a:pPr marL="12700" marR="310515" indent="456565">
              <a:lnSpc>
                <a:spcPct val="144400"/>
              </a:lnSpc>
              <a:spcBef>
                <a:spcPts val="500"/>
              </a:spcBef>
            </a:pPr>
            <a:r>
              <a:rPr sz="1200" spc="-15" dirty="0">
                <a:latin typeface="Times New Roman"/>
                <a:cs typeface="Times New Roman"/>
              </a:rPr>
              <a:t>T</a:t>
            </a:r>
            <a:r>
              <a:rPr sz="1200" spc="-10" dirty="0">
                <a:latin typeface="Times New Roman"/>
                <a:cs typeface="Times New Roman"/>
              </a:rPr>
              <a:t>o</a:t>
            </a:r>
            <a:r>
              <a:rPr sz="1200" dirty="0">
                <a:latin typeface="Times New Roman"/>
                <a:cs typeface="Times New Roman"/>
              </a:rPr>
              <a:t> </a:t>
            </a:r>
            <a:r>
              <a:rPr sz="1200" spc="-120"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spc="-15" dirty="0">
                <a:latin typeface="Times New Roman"/>
                <a:cs typeface="Times New Roman"/>
              </a:rPr>
              <a:t>a</a:t>
            </a:r>
            <a:r>
              <a:rPr sz="1200" spc="-5" dirty="0">
                <a:latin typeface="Times New Roman"/>
                <a:cs typeface="Times New Roman"/>
              </a:rPr>
              <a:t>lyz</a:t>
            </a:r>
            <a:r>
              <a:rPr sz="1200" spc="-20" dirty="0">
                <a:latin typeface="Times New Roman"/>
                <a:cs typeface="Times New Roman"/>
              </a:rPr>
              <a:t>e</a:t>
            </a:r>
            <a:r>
              <a:rPr sz="1200" dirty="0">
                <a:latin typeface="Times New Roman"/>
                <a:cs typeface="Times New Roman"/>
              </a:rPr>
              <a:t>, </a:t>
            </a:r>
            <a:r>
              <a:rPr sz="1200" spc="-110" dirty="0">
                <a:latin typeface="Times New Roman"/>
                <a:cs typeface="Times New Roman"/>
              </a:rPr>
              <a:t> </a:t>
            </a:r>
            <a:r>
              <a:rPr sz="1200" spc="-10" dirty="0">
                <a:latin typeface="Times New Roman"/>
                <a:cs typeface="Times New Roman"/>
              </a:rPr>
              <a:t>design</a:t>
            </a:r>
            <a:r>
              <a:rPr sz="1200" dirty="0">
                <a:latin typeface="Times New Roman"/>
                <a:cs typeface="Times New Roman"/>
              </a:rPr>
              <a:t> </a:t>
            </a:r>
            <a:r>
              <a:rPr sz="1200" spc="-10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00" dirty="0">
                <a:latin typeface="Times New Roman"/>
                <a:cs typeface="Times New Roman"/>
              </a:rPr>
              <a:t> </a:t>
            </a:r>
            <a:r>
              <a:rPr sz="1200" spc="-10" dirty="0">
                <a:latin typeface="Times New Roman"/>
                <a:cs typeface="Times New Roman"/>
              </a:rPr>
              <a:t>d</a:t>
            </a:r>
            <a:r>
              <a:rPr sz="1200" spc="-15" dirty="0">
                <a:latin typeface="Times New Roman"/>
                <a:cs typeface="Times New Roman"/>
              </a:rPr>
              <a:t>e</a:t>
            </a:r>
            <a:r>
              <a:rPr sz="1200" spc="-10" dirty="0">
                <a:latin typeface="Times New Roman"/>
                <a:cs typeface="Times New Roman"/>
              </a:rPr>
              <a:t>v</a:t>
            </a:r>
            <a:r>
              <a:rPr sz="1200" spc="-15" dirty="0">
                <a:latin typeface="Times New Roman"/>
                <a:cs typeface="Times New Roman"/>
              </a:rPr>
              <a:t>e</a:t>
            </a:r>
            <a:r>
              <a:rPr sz="1200" spc="-10" dirty="0">
                <a:latin typeface="Times New Roman"/>
                <a:cs typeface="Times New Roman"/>
              </a:rPr>
              <a:t>lop</a:t>
            </a:r>
            <a:r>
              <a:rPr sz="1200" dirty="0">
                <a:latin typeface="Times New Roman"/>
                <a:cs typeface="Times New Roman"/>
              </a:rPr>
              <a:t> </a:t>
            </a:r>
            <a:r>
              <a:rPr sz="1200" spc="-120" dirty="0">
                <a:latin typeface="Times New Roman"/>
                <a:cs typeface="Times New Roman"/>
              </a:rPr>
              <a:t> </a:t>
            </a:r>
            <a:r>
              <a:rPr sz="1200" spc="-15" dirty="0">
                <a:latin typeface="Times New Roman"/>
                <a:cs typeface="Times New Roman"/>
              </a:rPr>
              <a:t>c</a:t>
            </a:r>
            <a:r>
              <a:rPr sz="1200" spc="-10" dirty="0">
                <a:latin typeface="Times New Roman"/>
                <a:cs typeface="Times New Roman"/>
              </a:rPr>
              <a:t>omputing</a:t>
            </a:r>
            <a:r>
              <a:rPr sz="1200" dirty="0">
                <a:latin typeface="Times New Roman"/>
                <a:cs typeface="Times New Roman"/>
              </a:rPr>
              <a:t> </a:t>
            </a:r>
            <a:r>
              <a:rPr sz="1200" spc="-105" dirty="0">
                <a:latin typeface="Times New Roman"/>
                <a:cs typeface="Times New Roman"/>
              </a:rPr>
              <a:t> </a:t>
            </a:r>
            <a:r>
              <a:rPr sz="1200" spc="-10" dirty="0">
                <a:latin typeface="Times New Roman"/>
                <a:cs typeface="Times New Roman"/>
              </a:rPr>
              <a:t>solu</a:t>
            </a:r>
            <a:r>
              <a:rPr sz="1200" dirty="0">
                <a:latin typeface="Times New Roman"/>
                <a:cs typeface="Times New Roman"/>
              </a:rPr>
              <a:t>t</a:t>
            </a:r>
            <a:r>
              <a:rPr sz="1200" spc="-5" dirty="0">
                <a:latin typeface="Times New Roman"/>
                <a:cs typeface="Times New Roman"/>
              </a:rPr>
              <a:t>ions</a:t>
            </a:r>
            <a:r>
              <a:rPr sz="1200" dirty="0">
                <a:latin typeface="Times New Roman"/>
                <a:cs typeface="Times New Roman"/>
              </a:rPr>
              <a:t> </a:t>
            </a:r>
            <a:r>
              <a:rPr sz="1200" spc="-120" dirty="0">
                <a:latin typeface="Times New Roman"/>
                <a:cs typeface="Times New Roman"/>
              </a:rPr>
              <a:t> </a:t>
            </a:r>
            <a:r>
              <a:rPr sz="1200" dirty="0">
                <a:latin typeface="Times New Roman"/>
                <a:cs typeface="Times New Roman"/>
              </a:rPr>
              <a:t>by </a:t>
            </a:r>
            <a:r>
              <a:rPr sz="1200" spc="-120" dirty="0">
                <a:latin typeface="Times New Roman"/>
                <a:cs typeface="Times New Roman"/>
              </a:rPr>
              <a:t> </a:t>
            </a:r>
            <a:r>
              <a:rPr sz="1200" spc="-15" dirty="0">
                <a:latin typeface="Times New Roman"/>
                <a:cs typeface="Times New Roman"/>
              </a:rPr>
              <a:t>a</a:t>
            </a:r>
            <a:r>
              <a:rPr sz="1200" spc="-5" dirty="0">
                <a:latin typeface="Times New Roman"/>
                <a:cs typeface="Times New Roman"/>
              </a:rPr>
              <a:t>pplyi</a:t>
            </a:r>
            <a:r>
              <a:rPr sz="1200" dirty="0">
                <a:latin typeface="Times New Roman"/>
                <a:cs typeface="Times New Roman"/>
              </a:rPr>
              <a:t>ng</a:t>
            </a:r>
            <a:r>
              <a:rPr sz="1200" spc="145" dirty="0">
                <a:latin typeface="Times New Roman"/>
                <a:cs typeface="Times New Roman"/>
              </a:rPr>
              <a:t> </a:t>
            </a:r>
            <a:r>
              <a:rPr sz="1200" dirty="0">
                <a:latin typeface="Times New Roman"/>
                <a:cs typeface="Times New Roman"/>
              </a:rPr>
              <a:t>foun</a:t>
            </a:r>
            <a:r>
              <a:rPr sz="1200" spc="-5" dirty="0">
                <a:latin typeface="Times New Roman"/>
                <a:cs typeface="Times New Roman"/>
              </a:rPr>
              <a:t>dation</a:t>
            </a:r>
            <a:r>
              <a:rPr sz="1200" spc="-15" dirty="0">
                <a:latin typeface="Times New Roman"/>
                <a:cs typeface="Times New Roman"/>
              </a:rPr>
              <a:t>a</a:t>
            </a:r>
            <a:r>
              <a:rPr sz="1200" spc="-5" dirty="0">
                <a:latin typeface="Times New Roman"/>
                <a:cs typeface="Times New Roman"/>
              </a:rPr>
              <a:t>l </a:t>
            </a:r>
            <a:r>
              <a:rPr sz="1200" spc="-15" dirty="0">
                <a:latin typeface="Times New Roman"/>
                <a:cs typeface="Times New Roman"/>
              </a:rPr>
              <a:t>c</a:t>
            </a:r>
            <a:r>
              <a:rPr sz="1200" spc="-10" dirty="0">
                <a:latin typeface="Times New Roman"/>
                <a:cs typeface="Times New Roman"/>
              </a:rPr>
              <a:t>on</a:t>
            </a:r>
            <a:r>
              <a:rPr sz="1200" spc="-15" dirty="0">
                <a:latin typeface="Times New Roman"/>
                <a:cs typeface="Times New Roman"/>
              </a:rPr>
              <a:t>ce</a:t>
            </a:r>
            <a:r>
              <a:rPr sz="1200" spc="-5" dirty="0">
                <a:latin typeface="Times New Roman"/>
                <a:cs typeface="Times New Roman"/>
              </a:rPr>
              <a:t>pts</a:t>
            </a:r>
            <a:r>
              <a:rPr sz="1200" dirty="0">
                <a:latin typeface="Times New Roman"/>
                <a:cs typeface="Times New Roman"/>
              </a:rPr>
              <a:t> of </a:t>
            </a:r>
            <a:r>
              <a:rPr sz="1200" spc="-10" dirty="0">
                <a:latin typeface="Times New Roman"/>
                <a:cs typeface="Times New Roman"/>
              </a:rPr>
              <a:t>Comput</a:t>
            </a:r>
            <a:r>
              <a:rPr sz="1200" spc="-15" dirty="0">
                <a:latin typeface="Times New Roman"/>
                <a:cs typeface="Times New Roman"/>
              </a:rPr>
              <a:t>e</a:t>
            </a:r>
            <a:r>
              <a:rPr sz="1200" dirty="0">
                <a:latin typeface="Times New Roman"/>
                <a:cs typeface="Times New Roman"/>
              </a:rPr>
              <a:t>r </a:t>
            </a:r>
            <a:r>
              <a:rPr sz="1200" spc="-5" dirty="0">
                <a:latin typeface="Times New Roman"/>
                <a:cs typeface="Times New Roman"/>
              </a:rPr>
              <a:t>S</a:t>
            </a:r>
            <a:r>
              <a:rPr sz="1200" spc="5" dirty="0">
                <a:latin typeface="Times New Roman"/>
                <a:cs typeface="Times New Roman"/>
              </a:rPr>
              <a:t>c</a:t>
            </a:r>
            <a:r>
              <a:rPr sz="1200" spc="-5" dirty="0">
                <a:latin typeface="Times New Roman"/>
                <a:cs typeface="Times New Roman"/>
              </a:rPr>
              <a:t>ien</a:t>
            </a:r>
            <a:r>
              <a:rPr sz="1200" spc="-20" dirty="0">
                <a:latin typeface="Times New Roman"/>
                <a:cs typeface="Times New Roman"/>
              </a:rPr>
              <a:t>c</a:t>
            </a:r>
            <a:r>
              <a:rPr sz="1200" spc="-10" dirty="0">
                <a:latin typeface="Times New Roman"/>
                <a:cs typeface="Times New Roman"/>
              </a:rPr>
              <a:t>e</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0" dirty="0">
                <a:latin typeface="Times New Roman"/>
                <a:cs typeface="Times New Roman"/>
              </a:rPr>
              <a:t>Engi</a:t>
            </a:r>
            <a:r>
              <a:rPr sz="1200" dirty="0">
                <a:latin typeface="Times New Roman"/>
                <a:cs typeface="Times New Roman"/>
              </a:rPr>
              <a:t>n</a:t>
            </a:r>
            <a:r>
              <a:rPr sz="1200" spc="-15" dirty="0">
                <a:latin typeface="Times New Roman"/>
                <a:cs typeface="Times New Roman"/>
              </a:rPr>
              <a:t>ee</a:t>
            </a:r>
            <a:r>
              <a:rPr sz="1200" spc="-5" dirty="0">
                <a:latin typeface="Times New Roman"/>
                <a:cs typeface="Times New Roman"/>
              </a:rPr>
              <a:t>ring.</a:t>
            </a:r>
            <a:endParaRPr sz="1200" dirty="0">
              <a:latin typeface="Times New Roman"/>
              <a:cs typeface="Times New Roman"/>
            </a:endParaRPr>
          </a:p>
          <a:p>
            <a:pPr>
              <a:spcBef>
                <a:spcPts val="23"/>
              </a:spcBef>
            </a:pPr>
            <a:endParaRPr sz="950" dirty="0">
              <a:latin typeface="Times New Roman"/>
              <a:cs typeface="Times New Roman"/>
            </a:endParaRPr>
          </a:p>
          <a:p>
            <a:pPr marL="12700"/>
            <a:r>
              <a:rPr sz="1200" b="1" spc="-10" dirty="0">
                <a:latin typeface="Times New Roman"/>
                <a:cs typeface="Times New Roman"/>
              </a:rPr>
              <a:t>PSO </a:t>
            </a:r>
            <a:r>
              <a:rPr sz="1200" b="1" dirty="0">
                <a:latin typeface="Times New Roman"/>
                <a:cs typeface="Times New Roman"/>
              </a:rPr>
              <a:t>2:</a:t>
            </a:r>
            <a:r>
              <a:rPr sz="1200" b="1" spc="-40" dirty="0">
                <a:latin typeface="Times New Roman"/>
                <a:cs typeface="Times New Roman"/>
              </a:rPr>
              <a:t> </a:t>
            </a:r>
            <a:r>
              <a:rPr sz="1200" b="1" spc="-10" dirty="0">
                <a:latin typeface="Times New Roman"/>
                <a:cs typeface="Times New Roman"/>
              </a:rPr>
              <a:t>Q</a:t>
            </a:r>
            <a:r>
              <a:rPr sz="1200" b="1" spc="-5" dirty="0">
                <a:latin typeface="Times New Roman"/>
                <a:cs typeface="Times New Roman"/>
              </a:rPr>
              <a:t>uali</a:t>
            </a:r>
            <a:r>
              <a:rPr sz="1200" b="1" dirty="0">
                <a:latin typeface="Times New Roman"/>
                <a:cs typeface="Times New Roman"/>
              </a:rPr>
              <a:t>ty</a:t>
            </a:r>
            <a:r>
              <a:rPr sz="1200" b="1" spc="-5" dirty="0">
                <a:latin typeface="Times New Roman"/>
                <a:cs typeface="Times New Roman"/>
              </a:rPr>
              <a:t> </a:t>
            </a:r>
            <a:r>
              <a:rPr sz="1200" b="1" spc="-10" dirty="0">
                <a:latin typeface="Times New Roman"/>
                <a:cs typeface="Times New Roman"/>
              </a:rPr>
              <a:t>S</a:t>
            </a:r>
            <a:r>
              <a:rPr sz="1200" b="1" spc="-15" dirty="0">
                <a:latin typeface="Times New Roman"/>
                <a:cs typeface="Times New Roman"/>
              </a:rPr>
              <a:t>o</a:t>
            </a:r>
            <a:r>
              <a:rPr sz="1200" b="1" spc="-20" dirty="0">
                <a:latin typeface="Times New Roman"/>
                <a:cs typeface="Times New Roman"/>
              </a:rPr>
              <a:t>ft</a:t>
            </a:r>
            <a:r>
              <a:rPr sz="1200" b="1" spc="-15" dirty="0">
                <a:latin typeface="Times New Roman"/>
                <a:cs typeface="Times New Roman"/>
              </a:rPr>
              <a:t>w</a:t>
            </a:r>
            <a:r>
              <a:rPr sz="1200" b="1" spc="-10" dirty="0">
                <a:latin typeface="Times New Roman"/>
                <a:cs typeface="Times New Roman"/>
              </a:rPr>
              <a:t>a</a:t>
            </a:r>
            <a:r>
              <a:rPr sz="1200" b="1" spc="-15" dirty="0">
                <a:latin typeface="Times New Roman"/>
                <a:cs typeface="Times New Roman"/>
              </a:rPr>
              <a:t>r</a:t>
            </a:r>
            <a:r>
              <a:rPr sz="1200" b="1" spc="-10" dirty="0">
                <a:latin typeface="Times New Roman"/>
                <a:cs typeface="Times New Roman"/>
              </a:rPr>
              <a:t>e</a:t>
            </a:r>
            <a:endParaRPr sz="1200" dirty="0">
              <a:latin typeface="Times New Roman"/>
              <a:cs typeface="Times New Roman"/>
            </a:endParaRPr>
          </a:p>
          <a:p>
            <a:pPr marL="12700" marR="345440" indent="456565">
              <a:lnSpc>
                <a:spcPct val="143300"/>
              </a:lnSpc>
              <a:spcBef>
                <a:spcPts val="515"/>
              </a:spcBef>
            </a:pPr>
            <a:r>
              <a:rPr sz="1200" spc="-15" dirty="0">
                <a:latin typeface="Times New Roman"/>
                <a:cs typeface="Times New Roman"/>
              </a:rPr>
              <a:t>T</a:t>
            </a:r>
            <a:r>
              <a:rPr sz="1200" spc="-10" dirty="0">
                <a:latin typeface="Times New Roman"/>
                <a:cs typeface="Times New Roman"/>
              </a:rPr>
              <a:t>o</a:t>
            </a:r>
            <a:r>
              <a:rPr sz="1200" dirty="0">
                <a:latin typeface="Times New Roman"/>
                <a:cs typeface="Times New Roman"/>
              </a:rPr>
              <a:t> </a:t>
            </a:r>
            <a:r>
              <a:rPr sz="1200" spc="-120" dirty="0">
                <a:latin typeface="Times New Roman"/>
                <a:cs typeface="Times New Roman"/>
              </a:rPr>
              <a:t> </a:t>
            </a:r>
            <a:r>
              <a:rPr sz="1200" spc="-15" dirty="0">
                <a:latin typeface="Times New Roman"/>
                <a:cs typeface="Times New Roman"/>
              </a:rPr>
              <a:t>a</a:t>
            </a:r>
            <a:r>
              <a:rPr sz="1200" spc="-10" dirty="0">
                <a:latin typeface="Times New Roman"/>
                <a:cs typeface="Times New Roman"/>
              </a:rPr>
              <a:t>pply</a:t>
            </a:r>
            <a:r>
              <a:rPr sz="1200" dirty="0">
                <a:latin typeface="Times New Roman"/>
                <a:cs typeface="Times New Roman"/>
              </a:rPr>
              <a:t> </a:t>
            </a:r>
            <a:r>
              <a:rPr sz="1200" spc="-120" dirty="0">
                <a:latin typeface="Times New Roman"/>
                <a:cs typeface="Times New Roman"/>
              </a:rPr>
              <a:t> </a:t>
            </a:r>
            <a:r>
              <a:rPr sz="1200" spc="-5" dirty="0">
                <a:latin typeface="Times New Roman"/>
                <a:cs typeface="Times New Roman"/>
              </a:rPr>
              <a:t>softw</a:t>
            </a:r>
            <a:r>
              <a:rPr sz="1200" dirty="0">
                <a:latin typeface="Times New Roman"/>
                <a:cs typeface="Times New Roman"/>
              </a:rPr>
              <a:t>a</a:t>
            </a:r>
            <a:r>
              <a:rPr sz="1200" spc="-5" dirty="0">
                <a:latin typeface="Times New Roman"/>
                <a:cs typeface="Times New Roman"/>
              </a:rPr>
              <a:t>re</a:t>
            </a:r>
            <a:r>
              <a:rPr sz="1200" dirty="0">
                <a:latin typeface="Times New Roman"/>
                <a:cs typeface="Times New Roman"/>
              </a:rPr>
              <a:t> </a:t>
            </a:r>
            <a:r>
              <a:rPr sz="1200" spc="-100" dirty="0">
                <a:latin typeface="Times New Roman"/>
                <a:cs typeface="Times New Roman"/>
              </a:rPr>
              <a:t> </a:t>
            </a:r>
            <a:r>
              <a:rPr sz="1200" spc="-15" dirty="0">
                <a:latin typeface="Times New Roman"/>
                <a:cs typeface="Times New Roman"/>
              </a:rPr>
              <a:t>e</a:t>
            </a:r>
            <a:r>
              <a:rPr sz="1200" spc="-10" dirty="0">
                <a:latin typeface="Times New Roman"/>
                <a:cs typeface="Times New Roman"/>
              </a:rPr>
              <a:t>ngi</a:t>
            </a:r>
            <a:r>
              <a:rPr sz="1200" dirty="0">
                <a:latin typeface="Times New Roman"/>
                <a:cs typeface="Times New Roman"/>
              </a:rPr>
              <a:t>n</a:t>
            </a:r>
            <a:r>
              <a:rPr sz="1200" spc="-15" dirty="0">
                <a:latin typeface="Times New Roman"/>
                <a:cs typeface="Times New Roman"/>
              </a:rPr>
              <a:t>ee</a:t>
            </a:r>
            <a:r>
              <a:rPr sz="1200" spc="-5" dirty="0">
                <a:latin typeface="Times New Roman"/>
                <a:cs typeface="Times New Roman"/>
              </a:rPr>
              <a:t>ring</a:t>
            </a:r>
            <a:r>
              <a:rPr sz="1200" dirty="0">
                <a:latin typeface="Times New Roman"/>
                <a:cs typeface="Times New Roman"/>
              </a:rPr>
              <a:t> </a:t>
            </a:r>
            <a:r>
              <a:rPr sz="1200" spc="-120" dirty="0">
                <a:latin typeface="Times New Roman"/>
                <a:cs typeface="Times New Roman"/>
              </a:rPr>
              <a:t> </a:t>
            </a:r>
            <a:r>
              <a:rPr sz="1200" spc="-5" dirty="0">
                <a:latin typeface="Times New Roman"/>
                <a:cs typeface="Times New Roman"/>
              </a:rPr>
              <a:t>prin</a:t>
            </a:r>
            <a:r>
              <a:rPr sz="1200" spc="-20" dirty="0">
                <a:latin typeface="Times New Roman"/>
                <a:cs typeface="Times New Roman"/>
              </a:rPr>
              <a:t>c</a:t>
            </a:r>
            <a:r>
              <a:rPr sz="1200" spc="-5" dirty="0">
                <a:latin typeface="Times New Roman"/>
                <a:cs typeface="Times New Roman"/>
              </a:rPr>
              <a:t>ipl</a:t>
            </a:r>
            <a:r>
              <a:rPr sz="1200" spc="-15" dirty="0">
                <a:latin typeface="Times New Roman"/>
                <a:cs typeface="Times New Roman"/>
              </a:rPr>
              <a:t>e</a:t>
            </a:r>
            <a:r>
              <a:rPr sz="1200" dirty="0">
                <a:latin typeface="Times New Roman"/>
                <a:cs typeface="Times New Roman"/>
              </a:rPr>
              <a:t>s </a:t>
            </a:r>
            <a:r>
              <a:rPr sz="1200" spc="-10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20" dirty="0">
                <a:latin typeface="Times New Roman"/>
                <a:cs typeface="Times New Roman"/>
              </a:rPr>
              <a:t> </a:t>
            </a:r>
            <a:r>
              <a:rPr sz="1200" dirty="0">
                <a:latin typeface="Times New Roman"/>
                <a:cs typeface="Times New Roman"/>
              </a:rPr>
              <a:t>p</a:t>
            </a:r>
            <a:r>
              <a:rPr sz="1200" spc="5" dirty="0">
                <a:latin typeface="Times New Roman"/>
                <a:cs typeface="Times New Roman"/>
              </a:rPr>
              <a:t>r</a:t>
            </a:r>
            <a:r>
              <a:rPr sz="1200" spc="-15" dirty="0">
                <a:latin typeface="Times New Roman"/>
                <a:cs typeface="Times New Roman"/>
              </a:rPr>
              <a:t>ac</a:t>
            </a:r>
            <a:r>
              <a:rPr sz="1200" spc="-5" dirty="0">
                <a:latin typeface="Times New Roman"/>
                <a:cs typeface="Times New Roman"/>
              </a:rPr>
              <a:t>ti</a:t>
            </a:r>
            <a:r>
              <a:rPr sz="1200" spc="-15" dirty="0">
                <a:latin typeface="Times New Roman"/>
                <a:cs typeface="Times New Roman"/>
              </a:rPr>
              <a:t>ce</a:t>
            </a:r>
            <a:r>
              <a:rPr sz="1200" dirty="0">
                <a:latin typeface="Times New Roman"/>
                <a:cs typeface="Times New Roman"/>
              </a:rPr>
              <a:t>s </a:t>
            </a:r>
            <a:r>
              <a:rPr sz="1200" spc="-105" dirty="0">
                <a:latin typeface="Times New Roman"/>
                <a:cs typeface="Times New Roman"/>
              </a:rPr>
              <a:t> </a:t>
            </a:r>
            <a:r>
              <a:rPr sz="1200" dirty="0">
                <a:latin typeface="Times New Roman"/>
                <a:cs typeface="Times New Roman"/>
              </a:rPr>
              <a:t>for </a:t>
            </a:r>
            <a:r>
              <a:rPr sz="1200" spc="-130" dirty="0">
                <a:latin typeface="Times New Roman"/>
                <a:cs typeface="Times New Roman"/>
              </a:rPr>
              <a:t> </a:t>
            </a:r>
            <a:r>
              <a:rPr sz="1200" spc="-10" dirty="0">
                <a:latin typeface="Times New Roman"/>
                <a:cs typeface="Times New Roman"/>
              </a:rPr>
              <a:t>d</a:t>
            </a:r>
            <a:r>
              <a:rPr sz="1200" spc="-15" dirty="0">
                <a:latin typeface="Times New Roman"/>
                <a:cs typeface="Times New Roman"/>
              </a:rPr>
              <a:t>e</a:t>
            </a:r>
            <a:r>
              <a:rPr sz="1200" spc="10" dirty="0">
                <a:latin typeface="Times New Roman"/>
                <a:cs typeface="Times New Roman"/>
              </a:rPr>
              <a:t>v</a:t>
            </a:r>
            <a:r>
              <a:rPr sz="1200" spc="-15" dirty="0">
                <a:latin typeface="Times New Roman"/>
                <a:cs typeface="Times New Roman"/>
              </a:rPr>
              <a:t>e</a:t>
            </a:r>
            <a:r>
              <a:rPr sz="1200" spc="-5" dirty="0">
                <a:latin typeface="Times New Roman"/>
                <a:cs typeface="Times New Roman"/>
              </a:rPr>
              <a:t>lopi</a:t>
            </a:r>
            <a:r>
              <a:rPr sz="1200" dirty="0">
                <a:latin typeface="Times New Roman"/>
                <a:cs typeface="Times New Roman"/>
              </a:rPr>
              <a:t>ng </a:t>
            </a:r>
            <a:r>
              <a:rPr sz="1200" spc="-114" dirty="0">
                <a:latin typeface="Times New Roman"/>
                <a:cs typeface="Times New Roman"/>
              </a:rPr>
              <a:t> </a:t>
            </a:r>
            <a:r>
              <a:rPr sz="1200" spc="10" dirty="0">
                <a:latin typeface="Times New Roman"/>
                <a:cs typeface="Times New Roman"/>
              </a:rPr>
              <a:t>q</a:t>
            </a:r>
            <a:r>
              <a:rPr sz="1200" spc="-10" dirty="0">
                <a:latin typeface="Times New Roman"/>
                <a:cs typeface="Times New Roman"/>
              </a:rPr>
              <a:t>u</a:t>
            </a:r>
            <a:r>
              <a:rPr sz="1200" spc="-15" dirty="0">
                <a:latin typeface="Times New Roman"/>
                <a:cs typeface="Times New Roman"/>
              </a:rPr>
              <a:t>a</a:t>
            </a:r>
            <a:r>
              <a:rPr sz="1200" spc="-5" dirty="0">
                <a:latin typeface="Times New Roman"/>
                <a:cs typeface="Times New Roman"/>
              </a:rPr>
              <a:t>lity softw</a:t>
            </a:r>
            <a:r>
              <a:rPr sz="1200" spc="-10" dirty="0">
                <a:latin typeface="Times New Roman"/>
                <a:cs typeface="Times New Roman"/>
              </a:rPr>
              <a:t>a</a:t>
            </a:r>
            <a:r>
              <a:rPr sz="1200" spc="-5" dirty="0">
                <a:latin typeface="Times New Roman"/>
                <a:cs typeface="Times New Roman"/>
              </a:rPr>
              <a:t>re</a:t>
            </a:r>
            <a:r>
              <a:rPr sz="1200" dirty="0">
                <a:latin typeface="Times New Roman"/>
                <a:cs typeface="Times New Roman"/>
              </a:rPr>
              <a:t> for</a:t>
            </a:r>
            <a:r>
              <a:rPr sz="1200" spc="-10" dirty="0">
                <a:latin typeface="Times New Roman"/>
                <a:cs typeface="Times New Roman"/>
              </a:rPr>
              <a:t> </a:t>
            </a:r>
            <a:r>
              <a:rPr sz="1200" spc="-5" dirty="0">
                <a:latin typeface="Times New Roman"/>
                <a:cs typeface="Times New Roman"/>
              </a:rPr>
              <a:t>scientific</a:t>
            </a:r>
            <a:r>
              <a:rPr sz="1200" spc="5"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dirty="0">
                <a:latin typeface="Times New Roman"/>
                <a:cs typeface="Times New Roman"/>
              </a:rPr>
              <a:t>d </a:t>
            </a:r>
            <a:r>
              <a:rPr sz="1200" spc="-10" dirty="0">
                <a:latin typeface="Times New Roman"/>
                <a:cs typeface="Times New Roman"/>
              </a:rPr>
              <a:t>busin</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s </a:t>
            </a:r>
            <a:r>
              <a:rPr sz="1200" spc="-5" dirty="0">
                <a:latin typeface="Times New Roman"/>
                <a:cs typeface="Times New Roman"/>
              </a:rPr>
              <a:t>applic</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ons.</a:t>
            </a:r>
          </a:p>
          <a:p>
            <a:pPr>
              <a:spcBef>
                <a:spcPts val="11"/>
              </a:spcBef>
            </a:pPr>
            <a:endParaRPr sz="950" dirty="0">
              <a:latin typeface="Times New Roman"/>
              <a:cs typeface="Times New Roman"/>
            </a:endParaRPr>
          </a:p>
          <a:p>
            <a:pPr marL="12700"/>
            <a:r>
              <a:rPr sz="1200" b="1" spc="-10" dirty="0">
                <a:latin typeface="Times New Roman"/>
                <a:cs typeface="Times New Roman"/>
              </a:rPr>
              <a:t>PSO</a:t>
            </a:r>
            <a:r>
              <a:rPr sz="1200" b="1" spc="-35" dirty="0">
                <a:latin typeface="Times New Roman"/>
                <a:cs typeface="Times New Roman"/>
              </a:rPr>
              <a:t> </a:t>
            </a:r>
            <a:r>
              <a:rPr sz="1200" b="1" dirty="0">
                <a:latin typeface="Times New Roman"/>
                <a:cs typeface="Times New Roman"/>
              </a:rPr>
              <a:t>3:</a:t>
            </a:r>
            <a:r>
              <a:rPr sz="1200" b="1" spc="-40" dirty="0">
                <a:latin typeface="Times New Roman"/>
                <a:cs typeface="Times New Roman"/>
              </a:rPr>
              <a:t> </a:t>
            </a:r>
            <a:r>
              <a:rPr sz="1200" b="1" spc="-5" dirty="0">
                <a:latin typeface="Times New Roman"/>
                <a:cs typeface="Times New Roman"/>
              </a:rPr>
              <a:t>I</a:t>
            </a:r>
            <a:r>
              <a:rPr sz="1200" b="1" dirty="0">
                <a:latin typeface="Times New Roman"/>
                <a:cs typeface="Times New Roman"/>
              </a:rPr>
              <a:t>nn</a:t>
            </a:r>
            <a:r>
              <a:rPr sz="1200" b="1" spc="-10" dirty="0">
                <a:latin typeface="Times New Roman"/>
                <a:cs typeface="Times New Roman"/>
              </a:rPr>
              <a:t>ovation</a:t>
            </a:r>
            <a:r>
              <a:rPr sz="1200" b="1" spc="30" dirty="0">
                <a:latin typeface="Times New Roman"/>
                <a:cs typeface="Times New Roman"/>
              </a:rPr>
              <a:t> </a:t>
            </a:r>
            <a:r>
              <a:rPr sz="1200" b="1" spc="-25" dirty="0">
                <a:latin typeface="Times New Roman"/>
                <a:cs typeface="Times New Roman"/>
              </a:rPr>
              <a:t>I</a:t>
            </a:r>
            <a:r>
              <a:rPr sz="1200" b="1" spc="-20" dirty="0">
                <a:latin typeface="Times New Roman"/>
                <a:cs typeface="Times New Roman"/>
              </a:rPr>
              <a:t>d</a:t>
            </a:r>
            <a:r>
              <a:rPr sz="1200" b="1" spc="-40" dirty="0">
                <a:latin typeface="Times New Roman"/>
                <a:cs typeface="Times New Roman"/>
              </a:rPr>
              <a:t>e</a:t>
            </a:r>
            <a:r>
              <a:rPr sz="1200" b="1" spc="-25" dirty="0">
                <a:latin typeface="Times New Roman"/>
                <a:cs typeface="Times New Roman"/>
              </a:rPr>
              <a:t>a</a:t>
            </a:r>
            <a:r>
              <a:rPr sz="1200" b="1" dirty="0">
                <a:latin typeface="Times New Roman"/>
                <a:cs typeface="Times New Roman"/>
              </a:rPr>
              <a:t>s</a:t>
            </a:r>
            <a:endParaRPr sz="1200" dirty="0">
              <a:latin typeface="Times New Roman"/>
              <a:cs typeface="Times New Roman"/>
            </a:endParaRPr>
          </a:p>
          <a:p>
            <a:pPr marL="12700" marR="329565" indent="456565">
              <a:lnSpc>
                <a:spcPct val="144200"/>
              </a:lnSpc>
              <a:spcBef>
                <a:spcPts val="500"/>
              </a:spcBef>
            </a:pPr>
            <a:r>
              <a:rPr sz="1200" spc="-15" dirty="0">
                <a:latin typeface="Times New Roman"/>
                <a:cs typeface="Times New Roman"/>
              </a:rPr>
              <a:t>T</a:t>
            </a:r>
            <a:r>
              <a:rPr sz="1200" spc="-10" dirty="0">
                <a:latin typeface="Times New Roman"/>
                <a:cs typeface="Times New Roman"/>
              </a:rPr>
              <a:t>o</a:t>
            </a:r>
            <a:r>
              <a:rPr sz="1200" dirty="0">
                <a:latin typeface="Times New Roman"/>
                <a:cs typeface="Times New Roman"/>
              </a:rPr>
              <a:t> </a:t>
            </a:r>
            <a:r>
              <a:rPr sz="1200" spc="-120" dirty="0">
                <a:latin typeface="Times New Roman"/>
                <a:cs typeface="Times New Roman"/>
              </a:rPr>
              <a:t> </a:t>
            </a:r>
            <a:r>
              <a:rPr sz="1200" spc="-15" dirty="0">
                <a:latin typeface="Times New Roman"/>
                <a:cs typeface="Times New Roman"/>
              </a:rPr>
              <a:t>a</a:t>
            </a:r>
            <a:r>
              <a:rPr sz="1200" spc="-10" dirty="0">
                <a:latin typeface="Times New Roman"/>
                <a:cs typeface="Times New Roman"/>
              </a:rPr>
              <a:t>d</a:t>
            </a:r>
            <a:r>
              <a:rPr sz="1200" spc="-15" dirty="0">
                <a:latin typeface="Times New Roman"/>
                <a:cs typeface="Times New Roman"/>
              </a:rPr>
              <a:t>a</a:t>
            </a:r>
            <a:r>
              <a:rPr sz="1200" spc="-5" dirty="0">
                <a:latin typeface="Times New Roman"/>
                <a:cs typeface="Times New Roman"/>
              </a:rPr>
              <a:t>pt</a:t>
            </a:r>
            <a:r>
              <a:rPr sz="1200" dirty="0">
                <a:latin typeface="Times New Roman"/>
                <a:cs typeface="Times New Roman"/>
              </a:rPr>
              <a:t> </a:t>
            </a:r>
            <a:r>
              <a:rPr sz="1200" spc="-120" dirty="0">
                <a:latin typeface="Times New Roman"/>
                <a:cs typeface="Times New Roman"/>
              </a:rPr>
              <a:t> </a:t>
            </a:r>
            <a:r>
              <a:rPr sz="1200" spc="-5" dirty="0">
                <a:latin typeface="Times New Roman"/>
                <a:cs typeface="Times New Roman"/>
              </a:rPr>
              <a:t>to</a:t>
            </a:r>
            <a:r>
              <a:rPr sz="1200" dirty="0">
                <a:latin typeface="Times New Roman"/>
                <a:cs typeface="Times New Roman"/>
              </a:rPr>
              <a:t> </a:t>
            </a:r>
            <a:r>
              <a:rPr sz="1200" spc="-110" dirty="0">
                <a:latin typeface="Times New Roman"/>
                <a:cs typeface="Times New Roman"/>
              </a:rPr>
              <a:t> </a:t>
            </a:r>
            <a:r>
              <a:rPr sz="1200" spc="-15" dirty="0">
                <a:latin typeface="Times New Roman"/>
                <a:cs typeface="Times New Roman"/>
              </a:rPr>
              <a:t>e</a:t>
            </a:r>
            <a:r>
              <a:rPr sz="1200" spc="-10" dirty="0">
                <a:latin typeface="Times New Roman"/>
                <a:cs typeface="Times New Roman"/>
              </a:rPr>
              <a:t>me</a:t>
            </a:r>
            <a:r>
              <a:rPr sz="1200" spc="-15" dirty="0">
                <a:latin typeface="Times New Roman"/>
                <a:cs typeface="Times New Roman"/>
              </a:rPr>
              <a:t>r</a:t>
            </a:r>
            <a:r>
              <a:rPr sz="1200" spc="-10" dirty="0">
                <a:latin typeface="Times New Roman"/>
                <a:cs typeface="Times New Roman"/>
              </a:rPr>
              <a:t>ging</a:t>
            </a:r>
            <a:r>
              <a:rPr sz="1200" dirty="0">
                <a:latin typeface="Times New Roman"/>
                <a:cs typeface="Times New Roman"/>
              </a:rPr>
              <a:t> </a:t>
            </a:r>
            <a:r>
              <a:rPr sz="1200" spc="-105" dirty="0">
                <a:latin typeface="Times New Roman"/>
                <a:cs typeface="Times New Roman"/>
              </a:rPr>
              <a:t> </a:t>
            </a:r>
            <a:r>
              <a:rPr sz="1200" spc="5" dirty="0">
                <a:latin typeface="Times New Roman"/>
                <a:cs typeface="Times New Roman"/>
              </a:rPr>
              <a:t>I</a:t>
            </a:r>
            <a:r>
              <a:rPr sz="1200" dirty="0">
                <a:latin typeface="Times New Roman"/>
                <a:cs typeface="Times New Roman"/>
              </a:rPr>
              <a:t>nfo</a:t>
            </a:r>
            <a:r>
              <a:rPr sz="1200" spc="-10" dirty="0">
                <a:latin typeface="Times New Roman"/>
                <a:cs typeface="Times New Roman"/>
              </a:rPr>
              <a:t>rmation</a:t>
            </a:r>
            <a:r>
              <a:rPr sz="1200" dirty="0">
                <a:latin typeface="Times New Roman"/>
                <a:cs typeface="Times New Roman"/>
              </a:rPr>
              <a:t> </a:t>
            </a:r>
            <a:r>
              <a:rPr sz="1200" spc="-120"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20" dirty="0">
                <a:latin typeface="Times New Roman"/>
                <a:cs typeface="Times New Roman"/>
              </a:rPr>
              <a:t> </a:t>
            </a:r>
            <a:r>
              <a:rPr sz="1200" spc="-10" dirty="0">
                <a:latin typeface="Times New Roman"/>
                <a:cs typeface="Times New Roman"/>
              </a:rPr>
              <a:t>Communic</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 </a:t>
            </a:r>
            <a:r>
              <a:rPr sz="1200" spc="-120" dirty="0">
                <a:latin typeface="Times New Roman"/>
                <a:cs typeface="Times New Roman"/>
              </a:rPr>
              <a:t> </a:t>
            </a:r>
            <a:r>
              <a:rPr sz="1200" spc="-10" dirty="0">
                <a:latin typeface="Times New Roman"/>
                <a:cs typeface="Times New Roman"/>
              </a:rPr>
              <a:t>T</a:t>
            </a:r>
            <a:r>
              <a:rPr sz="1200" spc="-20" dirty="0">
                <a:latin typeface="Times New Roman"/>
                <a:cs typeface="Times New Roman"/>
              </a:rPr>
              <a:t>e</a:t>
            </a:r>
            <a:r>
              <a:rPr sz="1200" spc="-15" dirty="0">
                <a:latin typeface="Times New Roman"/>
                <a:cs typeface="Times New Roman"/>
              </a:rPr>
              <a:t>c</a:t>
            </a:r>
            <a:r>
              <a:rPr sz="1200" spc="-10" dirty="0">
                <a:latin typeface="Times New Roman"/>
                <a:cs typeface="Times New Roman"/>
              </a:rPr>
              <a:t>hnologi</a:t>
            </a:r>
            <a:r>
              <a:rPr sz="1200" spc="-15" dirty="0">
                <a:latin typeface="Times New Roman"/>
                <a:cs typeface="Times New Roman"/>
              </a:rPr>
              <a:t>e</a:t>
            </a:r>
            <a:r>
              <a:rPr sz="1200" dirty="0">
                <a:latin typeface="Times New Roman"/>
                <a:cs typeface="Times New Roman"/>
              </a:rPr>
              <a:t>s </a:t>
            </a:r>
            <a:r>
              <a:rPr sz="1200" spc="-105" dirty="0">
                <a:latin typeface="Times New Roman"/>
                <a:cs typeface="Times New Roman"/>
              </a:rPr>
              <a:t> </a:t>
            </a:r>
            <a:r>
              <a:rPr sz="1200" spc="5" dirty="0">
                <a:latin typeface="Times New Roman"/>
                <a:cs typeface="Times New Roman"/>
              </a:rPr>
              <a:t>(I</a:t>
            </a:r>
            <a:r>
              <a:rPr sz="1200" spc="-10" dirty="0">
                <a:latin typeface="Times New Roman"/>
                <a:cs typeface="Times New Roman"/>
              </a:rPr>
              <a:t>CT)</a:t>
            </a:r>
            <a:r>
              <a:rPr sz="1200" dirty="0">
                <a:latin typeface="Times New Roman"/>
                <a:cs typeface="Times New Roman"/>
              </a:rPr>
              <a:t> </a:t>
            </a:r>
            <a:r>
              <a:rPr sz="1200" spc="-135" dirty="0">
                <a:latin typeface="Times New Roman"/>
                <a:cs typeface="Times New Roman"/>
              </a:rPr>
              <a:t> </a:t>
            </a:r>
            <a:r>
              <a:rPr sz="1200" spc="-5" dirty="0">
                <a:latin typeface="Times New Roman"/>
                <a:cs typeface="Times New Roman"/>
              </a:rPr>
              <a:t>to </a:t>
            </a:r>
            <a:r>
              <a:rPr sz="1200" spc="-10" dirty="0">
                <a:latin typeface="Times New Roman"/>
                <a:cs typeface="Times New Roman"/>
              </a:rPr>
              <a:t>innovate </a:t>
            </a:r>
            <a:r>
              <a:rPr sz="1200" spc="-5" dirty="0">
                <a:latin typeface="Times New Roman"/>
                <a:cs typeface="Times New Roman"/>
              </a:rPr>
              <a:t>ide</a:t>
            </a:r>
            <a:r>
              <a:rPr sz="1200" spc="-20" dirty="0">
                <a:latin typeface="Times New Roman"/>
                <a:cs typeface="Times New Roman"/>
              </a:rPr>
              <a:t>a</a:t>
            </a:r>
            <a:r>
              <a:rPr sz="1200" dirty="0">
                <a:latin typeface="Times New Roman"/>
                <a:cs typeface="Times New Roman"/>
              </a:rPr>
              <a:t>s</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5" dirty="0">
                <a:latin typeface="Times New Roman"/>
                <a:cs typeface="Times New Roman"/>
              </a:rPr>
              <a:t>so</a:t>
            </a:r>
            <a:r>
              <a:rPr sz="1200" spc="-5" dirty="0">
                <a:latin typeface="Times New Roman"/>
                <a:cs typeface="Times New Roman"/>
              </a:rPr>
              <a:t>lut</a:t>
            </a:r>
            <a:r>
              <a:rPr sz="1200" spc="5" dirty="0">
                <a:latin typeface="Times New Roman"/>
                <a:cs typeface="Times New Roman"/>
              </a:rPr>
              <a:t>i</a:t>
            </a:r>
            <a:r>
              <a:rPr sz="1200" dirty="0">
                <a:latin typeface="Times New Roman"/>
                <a:cs typeface="Times New Roman"/>
              </a:rPr>
              <a:t>ons</a:t>
            </a:r>
            <a:r>
              <a:rPr sz="1200" spc="-5" dirty="0">
                <a:latin typeface="Times New Roman"/>
                <a:cs typeface="Times New Roman"/>
              </a:rPr>
              <a:t> t</a:t>
            </a:r>
            <a:r>
              <a:rPr sz="1200" dirty="0">
                <a:latin typeface="Times New Roman"/>
                <a:cs typeface="Times New Roman"/>
              </a:rPr>
              <a:t>o </a:t>
            </a:r>
            <a:r>
              <a:rPr sz="1200" spc="-15" dirty="0">
                <a:latin typeface="Times New Roman"/>
                <a:cs typeface="Times New Roman"/>
              </a:rPr>
              <a:t>e</a:t>
            </a:r>
            <a:r>
              <a:rPr sz="1200" spc="-5" dirty="0">
                <a:latin typeface="Times New Roman"/>
                <a:cs typeface="Times New Roman"/>
              </a:rPr>
              <a:t>xis</a:t>
            </a:r>
            <a:r>
              <a:rPr sz="1200" dirty="0">
                <a:latin typeface="Times New Roman"/>
                <a:cs typeface="Times New Roman"/>
              </a:rPr>
              <a:t>t</a:t>
            </a:r>
            <a:r>
              <a:rPr sz="1200" spc="-10" dirty="0">
                <a:latin typeface="Times New Roman"/>
                <a:cs typeface="Times New Roman"/>
              </a:rPr>
              <a:t>ing/nov</a:t>
            </a:r>
            <a:r>
              <a:rPr sz="1200" spc="-15" dirty="0">
                <a:latin typeface="Times New Roman"/>
                <a:cs typeface="Times New Roman"/>
              </a:rPr>
              <a:t>e</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problems</a:t>
            </a:r>
            <a:endParaRPr sz="1200" dirty="0">
              <a:latin typeface="Times New Roman"/>
              <a:cs typeface="Times New Roman"/>
            </a:endParaRPr>
          </a:p>
          <a:p>
            <a:pPr>
              <a:lnSpc>
                <a:spcPct val="100000"/>
              </a:lnSpc>
            </a:pPr>
            <a:endParaRPr sz="1200" dirty="0">
              <a:latin typeface="Times New Roman"/>
              <a:cs typeface="Times New Roman"/>
            </a:endParaRPr>
          </a:p>
          <a:p>
            <a:pPr>
              <a:spcBef>
                <a:spcPts val="7"/>
              </a:spcBef>
            </a:pPr>
            <a:endParaRPr sz="1550" dirty="0">
              <a:latin typeface="Times New Roman"/>
              <a:cs typeface="Times New Roman"/>
            </a:endParaRPr>
          </a:p>
          <a:p>
            <a:pPr marL="12700"/>
            <a:r>
              <a:rPr sz="1200" b="1" dirty="0">
                <a:latin typeface="Times New Roman"/>
                <a:cs typeface="Times New Roman"/>
              </a:rPr>
              <a:t>P</a:t>
            </a:r>
            <a:r>
              <a:rPr sz="1200" b="1" spc="-5" dirty="0">
                <a:latin typeface="Times New Roman"/>
                <a:cs typeface="Times New Roman"/>
              </a:rPr>
              <a:t>R</a:t>
            </a:r>
            <a:r>
              <a:rPr sz="1200" b="1" spc="-10" dirty="0">
                <a:latin typeface="Times New Roman"/>
                <a:cs typeface="Times New Roman"/>
              </a:rPr>
              <a:t>OG</a:t>
            </a:r>
            <a:r>
              <a:rPr sz="1200" b="1" spc="-5" dirty="0">
                <a:latin typeface="Times New Roman"/>
                <a:cs typeface="Times New Roman"/>
              </a:rPr>
              <a:t>RA</a:t>
            </a:r>
            <a:r>
              <a:rPr sz="1200" b="1" spc="-15" dirty="0">
                <a:latin typeface="Times New Roman"/>
                <a:cs typeface="Times New Roman"/>
              </a:rPr>
              <a:t>M</a:t>
            </a:r>
            <a:r>
              <a:rPr sz="1200" b="1" spc="-55" dirty="0">
                <a:latin typeface="Times New Roman"/>
                <a:cs typeface="Times New Roman"/>
              </a:rPr>
              <a:t> </a:t>
            </a:r>
            <a:r>
              <a:rPr sz="1200" b="1" spc="-10" dirty="0">
                <a:latin typeface="Times New Roman"/>
                <a:cs typeface="Times New Roman"/>
              </a:rPr>
              <a:t>OUT</a:t>
            </a:r>
            <a:r>
              <a:rPr sz="1200" b="1" spc="-15" dirty="0">
                <a:latin typeface="Times New Roman"/>
                <a:cs typeface="Times New Roman"/>
              </a:rPr>
              <a:t>CO</a:t>
            </a:r>
            <a:r>
              <a:rPr sz="1200" b="1" spc="-10" dirty="0">
                <a:latin typeface="Times New Roman"/>
                <a:cs typeface="Times New Roman"/>
              </a:rPr>
              <a:t>ME</a:t>
            </a:r>
            <a:r>
              <a:rPr sz="1200" b="1" dirty="0">
                <a:latin typeface="Times New Roman"/>
                <a:cs typeface="Times New Roman"/>
              </a:rPr>
              <a:t>S</a:t>
            </a:r>
            <a:r>
              <a:rPr sz="1200" b="1" spc="20" dirty="0">
                <a:latin typeface="Times New Roman"/>
                <a:cs typeface="Times New Roman"/>
              </a:rPr>
              <a:t> </a:t>
            </a:r>
            <a:r>
              <a:rPr sz="1200" b="1" spc="-30" dirty="0">
                <a:latin typeface="Times New Roman"/>
                <a:cs typeface="Times New Roman"/>
              </a:rPr>
              <a:t>(</a:t>
            </a:r>
            <a:r>
              <a:rPr sz="1200" b="1" spc="-35" dirty="0">
                <a:latin typeface="Times New Roman"/>
                <a:cs typeface="Times New Roman"/>
              </a:rPr>
              <a:t>PO</a:t>
            </a:r>
            <a:r>
              <a:rPr sz="1200" b="1" spc="-25" dirty="0">
                <a:latin typeface="Times New Roman"/>
                <a:cs typeface="Times New Roman"/>
              </a:rPr>
              <a:t>s</a:t>
            </a:r>
            <a:r>
              <a:rPr sz="1200" b="1" dirty="0">
                <a:latin typeface="Times New Roman"/>
                <a:cs typeface="Times New Roman"/>
              </a:rPr>
              <a:t>)</a:t>
            </a:r>
            <a:endParaRPr sz="1200" dirty="0">
              <a:latin typeface="Times New Roman"/>
              <a:cs typeface="Times New Roman"/>
            </a:endParaRPr>
          </a:p>
          <a:p>
            <a:pPr marL="12700">
              <a:spcBef>
                <a:spcPts val="635"/>
              </a:spcBef>
            </a:pPr>
            <a:r>
              <a:rPr sz="1200" spc="-10" dirty="0">
                <a:latin typeface="Times New Roman"/>
                <a:cs typeface="Times New Roman"/>
              </a:rPr>
              <a:t>Engin</a:t>
            </a:r>
            <a:r>
              <a:rPr sz="1200" spc="-15" dirty="0">
                <a:latin typeface="Times New Roman"/>
                <a:cs typeface="Times New Roman"/>
              </a:rPr>
              <a:t>ee</a:t>
            </a:r>
            <a:r>
              <a:rPr sz="1200" spc="-5" dirty="0">
                <a:latin typeface="Times New Roman"/>
                <a:cs typeface="Times New Roman"/>
              </a:rPr>
              <a:t>ring</a:t>
            </a:r>
            <a:r>
              <a:rPr sz="1200" spc="-40" dirty="0">
                <a:latin typeface="Times New Roman"/>
                <a:cs typeface="Times New Roman"/>
              </a:rPr>
              <a:t> </a:t>
            </a:r>
            <a:r>
              <a:rPr sz="1200" spc="-10" dirty="0">
                <a:latin typeface="Times New Roman"/>
                <a:cs typeface="Times New Roman"/>
              </a:rPr>
              <a:t>student</a:t>
            </a:r>
            <a:r>
              <a:rPr sz="1200" spc="-5" dirty="0">
                <a:latin typeface="Times New Roman"/>
                <a:cs typeface="Times New Roman"/>
              </a:rPr>
              <a:t>s</a:t>
            </a:r>
            <a:r>
              <a:rPr sz="1200" dirty="0">
                <a:latin typeface="Times New Roman"/>
                <a:cs typeface="Times New Roman"/>
              </a:rPr>
              <a:t> </a:t>
            </a:r>
            <a:r>
              <a:rPr sz="1200" spc="-15" dirty="0">
                <a:latin typeface="Times New Roman"/>
                <a:cs typeface="Times New Roman"/>
              </a:rPr>
              <a:t>wi</a:t>
            </a:r>
            <a:r>
              <a:rPr sz="1200" spc="-5" dirty="0">
                <a:latin typeface="Times New Roman"/>
                <a:cs typeface="Times New Roman"/>
              </a:rPr>
              <a:t>ll</a:t>
            </a:r>
            <a:r>
              <a:rPr sz="1200" spc="-20" dirty="0">
                <a:latin typeface="Times New Roman"/>
                <a:cs typeface="Times New Roman"/>
              </a:rPr>
              <a:t> </a:t>
            </a:r>
            <a:r>
              <a:rPr sz="1200" spc="-10" dirty="0">
                <a:latin typeface="Times New Roman"/>
                <a:cs typeface="Times New Roman"/>
              </a:rPr>
              <a:t>be</a:t>
            </a:r>
            <a:r>
              <a:rPr sz="1200" spc="-45" dirty="0">
                <a:latin typeface="Times New Roman"/>
                <a:cs typeface="Times New Roman"/>
              </a:rPr>
              <a:t> </a:t>
            </a:r>
            <a:r>
              <a:rPr sz="1200" spc="-15" dirty="0">
                <a:latin typeface="Times New Roman"/>
                <a:cs typeface="Times New Roman"/>
              </a:rPr>
              <a:t>a</a:t>
            </a:r>
            <a:r>
              <a:rPr sz="1200" spc="-5" dirty="0">
                <a:latin typeface="Times New Roman"/>
                <a:cs typeface="Times New Roman"/>
              </a:rPr>
              <a:t>ble</a:t>
            </a:r>
            <a:r>
              <a:rPr sz="1200" spc="-15" dirty="0">
                <a:latin typeface="Times New Roman"/>
                <a:cs typeface="Times New Roman"/>
              </a:rPr>
              <a:t> </a:t>
            </a:r>
            <a:r>
              <a:rPr sz="1200" spc="-30" dirty="0">
                <a:latin typeface="Times New Roman"/>
                <a:cs typeface="Times New Roman"/>
              </a:rPr>
              <a:t>t</a:t>
            </a:r>
            <a:r>
              <a:rPr sz="1200" spc="-25" dirty="0">
                <a:latin typeface="Times New Roman"/>
                <a:cs typeface="Times New Roman"/>
              </a:rPr>
              <a:t>o</a:t>
            </a:r>
            <a:r>
              <a:rPr sz="1200" spc="-5" dirty="0">
                <a:latin typeface="Times New Roman"/>
                <a:cs typeface="Times New Roman"/>
              </a:rPr>
              <a:t>:</a:t>
            </a:r>
            <a:endParaRPr sz="1200" dirty="0">
              <a:latin typeface="Times New Roman"/>
              <a:cs typeface="Times New Roman"/>
            </a:endParaRPr>
          </a:p>
          <a:p>
            <a:pPr marL="241300" marR="12700" indent="-228600" algn="just">
              <a:lnSpc>
                <a:spcPct val="143800"/>
              </a:lnSpc>
              <a:spcBef>
                <a:spcPts val="760"/>
              </a:spcBef>
              <a:buFont typeface="Times New Roman"/>
              <a:buAutoNum type="arabicPeriod"/>
              <a:tabLst>
                <a:tab pos="241300" algn="l"/>
              </a:tabLst>
            </a:pPr>
            <a:r>
              <a:rPr sz="1200" b="1" spc="-10" dirty="0">
                <a:latin typeface="Times New Roman"/>
                <a:cs typeface="Times New Roman"/>
              </a:rPr>
              <a:t>En</a:t>
            </a:r>
            <a:r>
              <a:rPr sz="1200" b="1" spc="-5" dirty="0">
                <a:latin typeface="Times New Roman"/>
                <a:cs typeface="Times New Roman"/>
              </a:rPr>
              <a:t>gin</a:t>
            </a:r>
            <a:r>
              <a:rPr sz="1200" b="1" spc="-15" dirty="0">
                <a:latin typeface="Times New Roman"/>
                <a:cs typeface="Times New Roman"/>
              </a:rPr>
              <a:t>eer</a:t>
            </a:r>
            <a:r>
              <a:rPr sz="1200" b="1" spc="-5" dirty="0">
                <a:latin typeface="Times New Roman"/>
                <a:cs typeface="Times New Roman"/>
              </a:rPr>
              <a:t>in</a:t>
            </a:r>
            <a:r>
              <a:rPr sz="1200" b="1" dirty="0">
                <a:latin typeface="Times New Roman"/>
                <a:cs typeface="Times New Roman"/>
              </a:rPr>
              <a:t>g </a:t>
            </a:r>
            <a:r>
              <a:rPr sz="1200" b="1" spc="-15" dirty="0">
                <a:latin typeface="Times New Roman"/>
                <a:cs typeface="Times New Roman"/>
              </a:rPr>
              <a:t> </a:t>
            </a:r>
            <a:r>
              <a:rPr sz="1200" b="1" spc="-10" dirty="0">
                <a:latin typeface="Times New Roman"/>
                <a:cs typeface="Times New Roman"/>
              </a:rPr>
              <a:t>k</a:t>
            </a:r>
            <a:r>
              <a:rPr sz="1200" b="1" dirty="0">
                <a:latin typeface="Times New Roman"/>
                <a:cs typeface="Times New Roman"/>
              </a:rPr>
              <a:t>n</a:t>
            </a:r>
            <a:r>
              <a:rPr sz="1200" b="1" spc="-10" dirty="0">
                <a:latin typeface="Times New Roman"/>
                <a:cs typeface="Times New Roman"/>
              </a:rPr>
              <a:t>owl</a:t>
            </a:r>
            <a:r>
              <a:rPr sz="1200" b="1" spc="-15" dirty="0">
                <a:latin typeface="Times New Roman"/>
                <a:cs typeface="Times New Roman"/>
              </a:rPr>
              <a:t>e</a:t>
            </a:r>
            <a:r>
              <a:rPr sz="1200" b="1" dirty="0">
                <a:latin typeface="Times New Roman"/>
                <a:cs typeface="Times New Roman"/>
              </a:rPr>
              <a:t>d</a:t>
            </a:r>
            <a:r>
              <a:rPr sz="1200" b="1" spc="-15" dirty="0">
                <a:latin typeface="Times New Roman"/>
                <a:cs typeface="Times New Roman"/>
              </a:rPr>
              <a:t>ge</a:t>
            </a:r>
            <a:r>
              <a:rPr sz="1200" b="1" dirty="0">
                <a:latin typeface="Times New Roman"/>
                <a:cs typeface="Times New Roman"/>
              </a:rPr>
              <a:t>: </a:t>
            </a:r>
            <a:r>
              <a:rPr sz="1200" b="1" spc="-5" dirty="0">
                <a:latin typeface="Times New Roman"/>
                <a:cs typeface="Times New Roman"/>
              </a:rPr>
              <a:t> </a:t>
            </a:r>
            <a:r>
              <a:rPr sz="1200" spc="-5" dirty="0">
                <a:latin typeface="Times New Roman"/>
                <a:cs typeface="Times New Roman"/>
              </a:rPr>
              <a:t>Appl</a:t>
            </a:r>
            <a:r>
              <a:rPr sz="1200" dirty="0">
                <a:latin typeface="Times New Roman"/>
                <a:cs typeface="Times New Roman"/>
              </a:rPr>
              <a:t>y </a:t>
            </a:r>
            <a:r>
              <a:rPr sz="1200" spc="-15" dirty="0">
                <a:latin typeface="Times New Roman"/>
                <a:cs typeface="Times New Roman"/>
              </a:rPr>
              <a:t> </a:t>
            </a:r>
            <a:r>
              <a:rPr sz="1200" spc="-5" dirty="0">
                <a:latin typeface="Times New Roman"/>
                <a:cs typeface="Times New Roman"/>
              </a:rPr>
              <a:t>the</a:t>
            </a:r>
            <a:r>
              <a:rPr sz="1200" dirty="0">
                <a:latin typeface="Times New Roman"/>
                <a:cs typeface="Times New Roman"/>
              </a:rPr>
              <a:t> </a:t>
            </a:r>
            <a:r>
              <a:rPr sz="1200" spc="-20" dirty="0">
                <a:latin typeface="Times New Roman"/>
                <a:cs typeface="Times New Roman"/>
              </a:rPr>
              <a:t> </a:t>
            </a:r>
            <a:r>
              <a:rPr sz="1200" spc="-10" dirty="0">
                <a:latin typeface="Times New Roman"/>
                <a:cs typeface="Times New Roman"/>
              </a:rPr>
              <a:t>knowl</a:t>
            </a:r>
            <a:r>
              <a:rPr sz="1200" spc="-15" dirty="0">
                <a:latin typeface="Times New Roman"/>
                <a:cs typeface="Times New Roman"/>
              </a:rPr>
              <a:t>e</a:t>
            </a:r>
            <a:r>
              <a:rPr sz="1200" spc="-10" dirty="0">
                <a:latin typeface="Times New Roman"/>
                <a:cs typeface="Times New Roman"/>
              </a:rPr>
              <a:t>dge</a:t>
            </a:r>
            <a:r>
              <a:rPr sz="1200" dirty="0">
                <a:latin typeface="Times New Roman"/>
                <a:cs typeface="Times New Roman"/>
              </a:rPr>
              <a:t> </a:t>
            </a:r>
            <a:r>
              <a:rPr sz="1200" spc="-20" dirty="0">
                <a:latin typeface="Times New Roman"/>
                <a:cs typeface="Times New Roman"/>
              </a:rPr>
              <a:t> </a:t>
            </a:r>
            <a:r>
              <a:rPr sz="1200" dirty="0">
                <a:latin typeface="Times New Roman"/>
                <a:cs typeface="Times New Roman"/>
              </a:rPr>
              <a:t>of </a:t>
            </a:r>
            <a:r>
              <a:rPr sz="1200" spc="-20" dirty="0">
                <a:latin typeface="Times New Roman"/>
                <a:cs typeface="Times New Roman"/>
              </a:rPr>
              <a:t> </a:t>
            </a:r>
            <a:r>
              <a:rPr sz="1200" spc="-10" dirty="0">
                <a:latin typeface="Times New Roman"/>
                <a:cs typeface="Times New Roman"/>
              </a:rPr>
              <a:t>math</a:t>
            </a:r>
            <a:r>
              <a:rPr sz="1200" spc="-15" dirty="0">
                <a:latin typeface="Times New Roman"/>
                <a:cs typeface="Times New Roman"/>
              </a:rPr>
              <a:t>e</a:t>
            </a:r>
            <a:r>
              <a:rPr sz="1200" spc="-5" dirty="0">
                <a:latin typeface="Times New Roman"/>
                <a:cs typeface="Times New Roman"/>
              </a:rPr>
              <a:t>matics,</a:t>
            </a:r>
            <a:r>
              <a:rPr sz="1200" dirty="0">
                <a:latin typeface="Times New Roman"/>
                <a:cs typeface="Times New Roman"/>
              </a:rPr>
              <a:t> </a:t>
            </a:r>
            <a:r>
              <a:rPr sz="1200" spc="-20" dirty="0">
                <a:latin typeface="Times New Roman"/>
                <a:cs typeface="Times New Roman"/>
              </a:rPr>
              <a:t> </a:t>
            </a:r>
            <a:r>
              <a:rPr sz="1200" spc="-5" dirty="0">
                <a:latin typeface="Times New Roman"/>
                <a:cs typeface="Times New Roman"/>
              </a:rPr>
              <a:t>scien</a:t>
            </a:r>
            <a:r>
              <a:rPr sz="1200" spc="-20" dirty="0">
                <a:latin typeface="Times New Roman"/>
                <a:cs typeface="Times New Roman"/>
              </a:rPr>
              <a:t>c</a:t>
            </a:r>
            <a:r>
              <a:rPr sz="1200" spc="-15" dirty="0">
                <a:latin typeface="Times New Roman"/>
                <a:cs typeface="Times New Roman"/>
              </a:rPr>
              <a:t>e</a:t>
            </a:r>
            <a:r>
              <a:rPr sz="1200" dirty="0">
                <a:latin typeface="Times New Roman"/>
                <a:cs typeface="Times New Roman"/>
              </a:rPr>
              <a:t>, </a:t>
            </a:r>
            <a:r>
              <a:rPr sz="1200" spc="-15" dirty="0">
                <a:latin typeface="Times New Roman"/>
                <a:cs typeface="Times New Roman"/>
              </a:rPr>
              <a:t> e</a:t>
            </a:r>
            <a:r>
              <a:rPr sz="1200" spc="-10" dirty="0">
                <a:latin typeface="Times New Roman"/>
                <a:cs typeface="Times New Roman"/>
              </a:rPr>
              <a:t>ngineering</a:t>
            </a:r>
            <a:r>
              <a:rPr sz="1200" spc="-5" dirty="0">
                <a:latin typeface="Times New Roman"/>
                <a:cs typeface="Times New Roman"/>
              </a:rPr>
              <a:t> </a:t>
            </a:r>
            <a:r>
              <a:rPr sz="1200" spc="-10" dirty="0">
                <a:latin typeface="Times New Roman"/>
                <a:cs typeface="Times New Roman"/>
              </a:rPr>
              <a:t>fund</a:t>
            </a:r>
            <a:r>
              <a:rPr sz="1200" spc="-20" dirty="0">
                <a:latin typeface="Times New Roman"/>
                <a:cs typeface="Times New Roman"/>
              </a:rPr>
              <a:t>a</a:t>
            </a:r>
            <a:r>
              <a:rPr sz="1200" spc="-10" dirty="0">
                <a:latin typeface="Times New Roman"/>
                <a:cs typeface="Times New Roman"/>
              </a:rPr>
              <a:t>ment</a:t>
            </a:r>
            <a:r>
              <a:rPr sz="1200" spc="-15" dirty="0">
                <a:latin typeface="Times New Roman"/>
                <a:cs typeface="Times New Roman"/>
              </a:rPr>
              <a:t>a</a:t>
            </a:r>
            <a:r>
              <a:rPr sz="1200" spc="-5" dirty="0">
                <a:latin typeface="Times New Roman"/>
                <a:cs typeface="Times New Roman"/>
              </a:rPr>
              <a:t>ls,</a:t>
            </a:r>
            <a:r>
              <a:rPr sz="1200" spc="14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40" dirty="0">
                <a:latin typeface="Times New Roman"/>
                <a:cs typeface="Times New Roman"/>
              </a:rPr>
              <a:t> </a:t>
            </a:r>
            <a:r>
              <a:rPr sz="1200" spc="-15" dirty="0">
                <a:latin typeface="Times New Roman"/>
                <a:cs typeface="Times New Roman"/>
              </a:rPr>
              <a:t>a</a:t>
            </a:r>
            <a:r>
              <a:rPr sz="1200" dirty="0">
                <a:latin typeface="Times New Roman"/>
                <a:cs typeface="Times New Roman"/>
              </a:rPr>
              <a:t>n </a:t>
            </a:r>
            <a:r>
              <a:rPr sz="1200" spc="-150" dirty="0">
                <a:latin typeface="Times New Roman"/>
                <a:cs typeface="Times New Roman"/>
              </a:rPr>
              <a:t> </a:t>
            </a:r>
            <a:r>
              <a:rPr sz="1200" spc="-15" dirty="0">
                <a:latin typeface="Times New Roman"/>
                <a:cs typeface="Times New Roman"/>
              </a:rPr>
              <a:t>e</a:t>
            </a:r>
            <a:r>
              <a:rPr sz="1200" spc="10" dirty="0">
                <a:latin typeface="Times New Roman"/>
                <a:cs typeface="Times New Roman"/>
              </a:rPr>
              <a:t>n</a:t>
            </a:r>
            <a:r>
              <a:rPr sz="1200" spc="-10" dirty="0">
                <a:latin typeface="Times New Roman"/>
                <a:cs typeface="Times New Roman"/>
              </a:rPr>
              <a:t>gine</a:t>
            </a:r>
            <a:r>
              <a:rPr sz="1200" spc="-20" dirty="0">
                <a:latin typeface="Times New Roman"/>
                <a:cs typeface="Times New Roman"/>
              </a:rPr>
              <a:t>e</a:t>
            </a:r>
            <a:r>
              <a:rPr sz="1200" spc="-5" dirty="0">
                <a:latin typeface="Times New Roman"/>
                <a:cs typeface="Times New Roman"/>
              </a:rPr>
              <a:t>ring</a:t>
            </a:r>
            <a:r>
              <a:rPr sz="1200" spc="140" dirty="0">
                <a:latin typeface="Times New Roman"/>
                <a:cs typeface="Times New Roman"/>
              </a:rPr>
              <a:t> </a:t>
            </a:r>
            <a:r>
              <a:rPr sz="1200" spc="-5" dirty="0">
                <a:latin typeface="Times New Roman"/>
                <a:cs typeface="Times New Roman"/>
              </a:rPr>
              <a:t>spe</a:t>
            </a:r>
            <a:r>
              <a:rPr sz="1200" spc="-15" dirty="0">
                <a:latin typeface="Times New Roman"/>
                <a:cs typeface="Times New Roman"/>
              </a:rPr>
              <a:t>c</a:t>
            </a:r>
            <a:r>
              <a:rPr sz="1200" dirty="0">
                <a:latin typeface="Times New Roman"/>
                <a:cs typeface="Times New Roman"/>
              </a:rPr>
              <a:t>i</a:t>
            </a:r>
            <a:r>
              <a:rPr sz="1200" spc="-15" dirty="0">
                <a:latin typeface="Times New Roman"/>
                <a:cs typeface="Times New Roman"/>
              </a:rPr>
              <a:t>a</a:t>
            </a:r>
            <a:r>
              <a:rPr sz="1200" spc="-5" dirty="0">
                <a:latin typeface="Times New Roman"/>
                <a:cs typeface="Times New Roman"/>
              </a:rPr>
              <a:t>li</a:t>
            </a:r>
            <a:r>
              <a:rPr sz="1200" spc="-15" dirty="0">
                <a:latin typeface="Times New Roman"/>
                <a:cs typeface="Times New Roman"/>
              </a:rPr>
              <a:t>za</a:t>
            </a:r>
            <a:r>
              <a:rPr sz="1200" spc="-5" dirty="0">
                <a:latin typeface="Times New Roman"/>
                <a:cs typeface="Times New Roman"/>
              </a:rPr>
              <a:t>ti</a:t>
            </a:r>
            <a:r>
              <a:rPr sz="1200" dirty="0">
                <a:latin typeface="Times New Roman"/>
                <a:cs typeface="Times New Roman"/>
              </a:rPr>
              <a:t>on</a:t>
            </a:r>
            <a:r>
              <a:rPr sz="1200" spc="140" dirty="0">
                <a:latin typeface="Times New Roman"/>
                <a:cs typeface="Times New Roman"/>
              </a:rPr>
              <a:t> </a:t>
            </a:r>
            <a:r>
              <a:rPr sz="1200" spc="-5" dirty="0">
                <a:latin typeface="Times New Roman"/>
                <a:cs typeface="Times New Roman"/>
              </a:rPr>
              <a:t>to</a:t>
            </a:r>
            <a:r>
              <a:rPr sz="1200" spc="145" dirty="0">
                <a:latin typeface="Times New Roman"/>
                <a:cs typeface="Times New Roman"/>
              </a:rPr>
              <a:t> </a:t>
            </a:r>
            <a:r>
              <a:rPr sz="1200" spc="-5" dirty="0">
                <a:latin typeface="Times New Roman"/>
                <a:cs typeface="Times New Roman"/>
              </a:rPr>
              <a:t>the</a:t>
            </a:r>
            <a:r>
              <a:rPr sz="1200" spc="140" dirty="0">
                <a:latin typeface="Times New Roman"/>
                <a:cs typeface="Times New Roman"/>
              </a:rPr>
              <a:t> </a:t>
            </a:r>
            <a:r>
              <a:rPr sz="1200" spc="-10" dirty="0">
                <a:latin typeface="Times New Roman"/>
                <a:cs typeface="Times New Roman"/>
              </a:rPr>
              <a:t>solu</a:t>
            </a:r>
            <a:r>
              <a:rPr sz="1200" dirty="0">
                <a:latin typeface="Times New Roman"/>
                <a:cs typeface="Times New Roman"/>
              </a:rPr>
              <a:t>t</a:t>
            </a:r>
            <a:r>
              <a:rPr sz="1200" spc="-10" dirty="0">
                <a:latin typeface="Times New Roman"/>
                <a:cs typeface="Times New Roman"/>
              </a:rPr>
              <a:t>ion</a:t>
            </a:r>
            <a:r>
              <a:rPr sz="1200" spc="140" dirty="0">
                <a:latin typeface="Times New Roman"/>
                <a:cs typeface="Times New Roman"/>
              </a:rPr>
              <a:t> </a:t>
            </a:r>
            <a:r>
              <a:rPr sz="1200" dirty="0">
                <a:latin typeface="Times New Roman"/>
                <a:cs typeface="Times New Roman"/>
              </a:rPr>
              <a:t>of</a:t>
            </a:r>
            <a:r>
              <a:rPr sz="1200" spc="135" dirty="0">
                <a:latin typeface="Times New Roman"/>
                <a:cs typeface="Times New Roman"/>
              </a:rPr>
              <a:t> </a:t>
            </a:r>
            <a:r>
              <a:rPr sz="1200" spc="-15" dirty="0">
                <a:latin typeface="Times New Roman"/>
                <a:cs typeface="Times New Roman"/>
              </a:rPr>
              <a:t>c</a:t>
            </a:r>
            <a:r>
              <a:rPr sz="1200" spc="-10" dirty="0">
                <a:latin typeface="Times New Roman"/>
                <a:cs typeface="Times New Roman"/>
              </a:rPr>
              <a:t>omp</a:t>
            </a:r>
            <a:r>
              <a:rPr sz="1200" spc="-15" dirty="0">
                <a:latin typeface="Times New Roman"/>
                <a:cs typeface="Times New Roman"/>
              </a:rPr>
              <a:t>le</a:t>
            </a:r>
            <a:r>
              <a:rPr sz="1200" dirty="0">
                <a:latin typeface="Times New Roman"/>
                <a:cs typeface="Times New Roman"/>
              </a:rPr>
              <a:t>x</a:t>
            </a:r>
            <a:r>
              <a:rPr sz="1200" spc="140" dirty="0">
                <a:latin typeface="Times New Roman"/>
                <a:cs typeface="Times New Roman"/>
              </a:rPr>
              <a:t> </a:t>
            </a:r>
            <a:r>
              <a:rPr sz="1200" spc="-15" dirty="0">
                <a:latin typeface="Times New Roman"/>
                <a:cs typeface="Times New Roman"/>
              </a:rPr>
              <a:t>e</a:t>
            </a:r>
            <a:r>
              <a:rPr sz="1200" spc="-10" dirty="0">
                <a:latin typeface="Times New Roman"/>
                <a:cs typeface="Times New Roman"/>
              </a:rPr>
              <a:t>ngineering</a:t>
            </a:r>
            <a:r>
              <a:rPr sz="1200" spc="-5" dirty="0">
                <a:latin typeface="Times New Roman"/>
                <a:cs typeface="Times New Roman"/>
              </a:rPr>
              <a:t> </a:t>
            </a:r>
            <a:r>
              <a:rPr sz="1200" spc="-15" dirty="0">
                <a:latin typeface="Times New Roman"/>
                <a:cs typeface="Times New Roman"/>
              </a:rPr>
              <a:t>p</a:t>
            </a:r>
            <a:r>
              <a:rPr sz="1200" spc="-20" dirty="0">
                <a:latin typeface="Times New Roman"/>
                <a:cs typeface="Times New Roman"/>
              </a:rPr>
              <a:t>r</a:t>
            </a:r>
            <a:r>
              <a:rPr sz="1200" spc="-15" dirty="0">
                <a:latin typeface="Times New Roman"/>
                <a:cs typeface="Times New Roman"/>
              </a:rPr>
              <a:t>obl</a:t>
            </a:r>
            <a:r>
              <a:rPr sz="1200" spc="-30" dirty="0">
                <a:latin typeface="Times New Roman"/>
                <a:cs typeface="Times New Roman"/>
              </a:rPr>
              <a:t>e</a:t>
            </a:r>
            <a:r>
              <a:rPr sz="1200" spc="-10" dirty="0">
                <a:latin typeface="Times New Roman"/>
                <a:cs typeface="Times New Roman"/>
              </a:rPr>
              <a:t>m</a:t>
            </a:r>
            <a:r>
              <a:rPr sz="1200" spc="-15" dirty="0">
                <a:latin typeface="Times New Roman"/>
                <a:cs typeface="Times New Roman"/>
              </a:rPr>
              <a:t>s</a:t>
            </a:r>
            <a:r>
              <a:rPr sz="1200" dirty="0">
                <a:latin typeface="Times New Roman"/>
                <a:cs typeface="Times New Roman"/>
              </a:rPr>
              <a:t>.</a:t>
            </a:r>
          </a:p>
          <a:p>
            <a:pPr marL="241300" marR="13970" indent="-228600" algn="just">
              <a:lnSpc>
                <a:spcPct val="143400"/>
              </a:lnSpc>
              <a:spcBef>
                <a:spcPts val="780"/>
              </a:spcBef>
              <a:buFont typeface="Times New Roman"/>
              <a:buAutoNum type="arabicPeriod"/>
              <a:tabLst>
                <a:tab pos="241300" algn="l"/>
              </a:tabLst>
            </a:pPr>
            <a:r>
              <a:rPr sz="1200" b="1" spc="-10" dirty="0">
                <a:latin typeface="Times New Roman"/>
                <a:cs typeface="Times New Roman"/>
              </a:rPr>
              <a:t>P</a:t>
            </a:r>
            <a:r>
              <a:rPr sz="1200" b="1" spc="-20" dirty="0">
                <a:latin typeface="Times New Roman"/>
                <a:cs typeface="Times New Roman"/>
              </a:rPr>
              <a:t>r</a:t>
            </a:r>
            <a:r>
              <a:rPr sz="1200" b="1" dirty="0">
                <a:latin typeface="Times New Roman"/>
                <a:cs typeface="Times New Roman"/>
              </a:rPr>
              <a:t>ob</a:t>
            </a:r>
            <a:r>
              <a:rPr sz="1200" b="1" spc="-10" dirty="0">
                <a:latin typeface="Times New Roman"/>
                <a:cs typeface="Times New Roman"/>
              </a:rPr>
              <a:t>lem</a:t>
            </a:r>
            <a:r>
              <a:rPr sz="1200" b="1" spc="145" dirty="0">
                <a:latin typeface="Times New Roman"/>
                <a:cs typeface="Times New Roman"/>
              </a:rPr>
              <a:t> </a:t>
            </a:r>
            <a:r>
              <a:rPr sz="1200" b="1" dirty="0">
                <a:latin typeface="Times New Roman"/>
                <a:cs typeface="Times New Roman"/>
              </a:rPr>
              <a:t>an</a:t>
            </a:r>
            <a:r>
              <a:rPr sz="1200" b="1" spc="-5" dirty="0">
                <a:latin typeface="Times New Roman"/>
                <a:cs typeface="Times New Roman"/>
              </a:rPr>
              <a:t>alys</a:t>
            </a:r>
            <a:r>
              <a:rPr sz="1200" b="1" dirty="0">
                <a:latin typeface="Times New Roman"/>
                <a:cs typeface="Times New Roman"/>
              </a:rPr>
              <a:t>i</a:t>
            </a:r>
            <a:r>
              <a:rPr sz="1200" b="1" spc="-5" dirty="0">
                <a:latin typeface="Times New Roman"/>
                <a:cs typeface="Times New Roman"/>
              </a:rPr>
              <a:t>s</a:t>
            </a:r>
            <a:r>
              <a:rPr sz="1200" b="1" dirty="0">
                <a:latin typeface="Times New Roman"/>
                <a:cs typeface="Times New Roman"/>
              </a:rPr>
              <a:t>: </a:t>
            </a:r>
            <a:r>
              <a:rPr sz="1200" b="1" spc="-150" dirty="0">
                <a:latin typeface="Times New Roman"/>
                <a:cs typeface="Times New Roman"/>
              </a:rPr>
              <a:t> </a:t>
            </a:r>
            <a:r>
              <a:rPr sz="1200" spc="-20" dirty="0">
                <a:latin typeface="Times New Roman"/>
                <a:cs typeface="Times New Roman"/>
              </a:rPr>
              <a:t>I</a:t>
            </a:r>
            <a:r>
              <a:rPr sz="1200" spc="-10" dirty="0">
                <a:latin typeface="Times New Roman"/>
                <a:cs typeface="Times New Roman"/>
              </a:rPr>
              <a:t>d</a:t>
            </a:r>
            <a:r>
              <a:rPr sz="1200" spc="-15" dirty="0">
                <a:latin typeface="Times New Roman"/>
                <a:cs typeface="Times New Roman"/>
              </a:rPr>
              <a:t>e</a:t>
            </a:r>
            <a:r>
              <a:rPr sz="1200" spc="-10" dirty="0">
                <a:latin typeface="Times New Roman"/>
                <a:cs typeface="Times New Roman"/>
              </a:rPr>
              <a:t>n</a:t>
            </a:r>
            <a:r>
              <a:rPr sz="1200" dirty="0">
                <a:latin typeface="Times New Roman"/>
                <a:cs typeface="Times New Roman"/>
              </a:rPr>
              <a:t>t</a:t>
            </a:r>
            <a:r>
              <a:rPr sz="1200" spc="-5" dirty="0">
                <a:latin typeface="Times New Roman"/>
                <a:cs typeface="Times New Roman"/>
              </a:rPr>
              <a:t>ify,</a:t>
            </a:r>
            <a:r>
              <a:rPr sz="1200" spc="140" dirty="0">
                <a:latin typeface="Times New Roman"/>
                <a:cs typeface="Times New Roman"/>
              </a:rPr>
              <a:t> </a:t>
            </a:r>
            <a:r>
              <a:rPr sz="1200" dirty="0">
                <a:latin typeface="Times New Roman"/>
                <a:cs typeface="Times New Roman"/>
              </a:rPr>
              <a:t>fo</a:t>
            </a:r>
            <a:r>
              <a:rPr sz="1200" spc="-10" dirty="0">
                <a:latin typeface="Times New Roman"/>
                <a:cs typeface="Times New Roman"/>
              </a:rPr>
              <a:t>rmul</a:t>
            </a:r>
            <a:r>
              <a:rPr sz="1200" spc="-15" dirty="0">
                <a:latin typeface="Times New Roman"/>
                <a:cs typeface="Times New Roman"/>
              </a:rPr>
              <a:t>a</a:t>
            </a:r>
            <a:r>
              <a:rPr sz="1200" spc="-5" dirty="0">
                <a:latin typeface="Times New Roman"/>
                <a:cs typeface="Times New Roman"/>
              </a:rPr>
              <a:t>te,</a:t>
            </a:r>
            <a:r>
              <a:rPr sz="1200" dirty="0">
                <a:latin typeface="Times New Roman"/>
                <a:cs typeface="Times New Roman"/>
              </a:rPr>
              <a:t> </a:t>
            </a:r>
            <a:r>
              <a:rPr sz="1200" spc="-150"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vie</a:t>
            </a:r>
            <a:r>
              <a:rPr sz="1200" dirty="0">
                <a:latin typeface="Times New Roman"/>
                <a:cs typeface="Times New Roman"/>
              </a:rPr>
              <a:t>w</a:t>
            </a:r>
            <a:r>
              <a:rPr sz="1200" spc="140" dirty="0">
                <a:latin typeface="Times New Roman"/>
                <a:cs typeface="Times New Roman"/>
              </a:rPr>
              <a:t> </a:t>
            </a:r>
            <a:r>
              <a:rPr sz="1200" spc="5" dirty="0">
                <a:latin typeface="Times New Roman"/>
                <a:cs typeface="Times New Roman"/>
              </a:rPr>
              <a:t>r</a:t>
            </a:r>
            <a:r>
              <a:rPr sz="1200" spc="-5" dirty="0">
                <a:latin typeface="Times New Roman"/>
                <a:cs typeface="Times New Roman"/>
              </a:rPr>
              <a:t>ese</a:t>
            </a:r>
            <a:r>
              <a:rPr sz="1200" spc="-15" dirty="0">
                <a:latin typeface="Times New Roman"/>
                <a:cs typeface="Times New Roman"/>
              </a:rPr>
              <a:t>a</a:t>
            </a:r>
            <a:r>
              <a:rPr sz="1200" spc="-5" dirty="0">
                <a:latin typeface="Times New Roman"/>
                <a:cs typeface="Times New Roman"/>
              </a:rPr>
              <a:t>r</a:t>
            </a:r>
            <a:r>
              <a:rPr sz="1200" spc="-20" dirty="0">
                <a:latin typeface="Times New Roman"/>
                <a:cs typeface="Times New Roman"/>
              </a:rPr>
              <a:t>c</a:t>
            </a:r>
            <a:r>
              <a:rPr sz="1200" dirty="0">
                <a:latin typeface="Times New Roman"/>
                <a:cs typeface="Times New Roman"/>
              </a:rPr>
              <a:t>h </a:t>
            </a:r>
            <a:r>
              <a:rPr sz="1200" spc="-150" dirty="0">
                <a:latin typeface="Times New Roman"/>
                <a:cs typeface="Times New Roman"/>
              </a:rPr>
              <a:t> </a:t>
            </a:r>
            <a:r>
              <a:rPr sz="1200" spc="-5" dirty="0">
                <a:latin typeface="Times New Roman"/>
                <a:cs typeface="Times New Roman"/>
              </a:rPr>
              <a:t>lite</a:t>
            </a:r>
            <a:r>
              <a:rPr sz="1200" spc="-15" dirty="0">
                <a:latin typeface="Times New Roman"/>
                <a:cs typeface="Times New Roman"/>
              </a:rPr>
              <a:t>ra</a:t>
            </a:r>
            <a:r>
              <a:rPr sz="1200" spc="-5" dirty="0">
                <a:latin typeface="Times New Roman"/>
                <a:cs typeface="Times New Roman"/>
              </a:rPr>
              <a:t>tu</a:t>
            </a:r>
            <a:r>
              <a:rPr sz="1200" dirty="0">
                <a:latin typeface="Times New Roman"/>
                <a:cs typeface="Times New Roman"/>
              </a:rPr>
              <a:t>r</a:t>
            </a:r>
            <a:r>
              <a:rPr sz="1200" spc="-15" dirty="0">
                <a:latin typeface="Times New Roman"/>
                <a:cs typeface="Times New Roman"/>
              </a:rPr>
              <a:t>e</a:t>
            </a:r>
            <a:r>
              <a:rPr sz="1200" dirty="0">
                <a:latin typeface="Times New Roman"/>
                <a:cs typeface="Times New Roman"/>
              </a:rPr>
              <a:t>,</a:t>
            </a:r>
            <a:r>
              <a:rPr sz="1200" spc="140"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50"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spc="-15" dirty="0">
                <a:latin typeface="Times New Roman"/>
                <a:cs typeface="Times New Roman"/>
              </a:rPr>
              <a:t>a</a:t>
            </a:r>
            <a:r>
              <a:rPr sz="1200" spc="-5" dirty="0">
                <a:latin typeface="Times New Roman"/>
                <a:cs typeface="Times New Roman"/>
              </a:rPr>
              <a:t>lyze</a:t>
            </a:r>
            <a:r>
              <a:rPr sz="1200" spc="145" dirty="0">
                <a:latin typeface="Times New Roman"/>
                <a:cs typeface="Times New Roman"/>
              </a:rPr>
              <a:t> </a:t>
            </a:r>
            <a:r>
              <a:rPr sz="1200" spc="-15" dirty="0">
                <a:latin typeface="Times New Roman"/>
                <a:cs typeface="Times New Roman"/>
              </a:rPr>
              <a:t>c</a:t>
            </a:r>
            <a:r>
              <a:rPr sz="1200" spc="-10" dirty="0">
                <a:latin typeface="Times New Roman"/>
                <a:cs typeface="Times New Roman"/>
              </a:rPr>
              <a:t>ompl</a:t>
            </a:r>
            <a:r>
              <a:rPr sz="1200" spc="-15" dirty="0">
                <a:latin typeface="Times New Roman"/>
                <a:cs typeface="Times New Roman"/>
              </a:rPr>
              <a:t>e</a:t>
            </a:r>
            <a:r>
              <a:rPr sz="1200" dirty="0">
                <a:latin typeface="Times New Roman"/>
                <a:cs typeface="Times New Roman"/>
              </a:rPr>
              <a:t>x </a:t>
            </a:r>
            <a:r>
              <a:rPr sz="1200" spc="-15" dirty="0">
                <a:latin typeface="Times New Roman"/>
                <a:cs typeface="Times New Roman"/>
              </a:rPr>
              <a:t>e</a:t>
            </a:r>
            <a:r>
              <a:rPr sz="1200" spc="-10" dirty="0">
                <a:latin typeface="Times New Roman"/>
                <a:cs typeface="Times New Roman"/>
              </a:rPr>
              <a:t>ngine</a:t>
            </a:r>
            <a:r>
              <a:rPr sz="1200" spc="-20"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40" dirty="0">
                <a:latin typeface="Times New Roman"/>
                <a:cs typeface="Times New Roman"/>
              </a:rPr>
              <a:t> </a:t>
            </a:r>
            <a:r>
              <a:rPr sz="1200" spc="10" dirty="0">
                <a:latin typeface="Times New Roman"/>
                <a:cs typeface="Times New Roman"/>
              </a:rPr>
              <a:t>p</a:t>
            </a:r>
            <a:r>
              <a:rPr sz="1200" spc="-5" dirty="0">
                <a:latin typeface="Times New Roman"/>
                <a:cs typeface="Times New Roman"/>
              </a:rPr>
              <a:t>robl</a:t>
            </a:r>
            <a:r>
              <a:rPr sz="1200" spc="-20" dirty="0">
                <a:latin typeface="Times New Roman"/>
                <a:cs typeface="Times New Roman"/>
              </a:rPr>
              <a:t>e</a:t>
            </a:r>
            <a:r>
              <a:rPr sz="1200" spc="-10" dirty="0">
                <a:latin typeface="Times New Roman"/>
                <a:cs typeface="Times New Roman"/>
              </a:rPr>
              <a:t>ms</a:t>
            </a:r>
            <a:r>
              <a:rPr sz="1200" dirty="0">
                <a:latin typeface="Times New Roman"/>
                <a:cs typeface="Times New Roman"/>
              </a:rPr>
              <a:t>  </a:t>
            </a:r>
            <a:r>
              <a:rPr sz="1200" spc="-35" dirty="0">
                <a:latin typeface="Times New Roman"/>
                <a:cs typeface="Times New Roman"/>
              </a:rPr>
              <a:t> </a:t>
            </a:r>
            <a:r>
              <a:rPr sz="1200" spc="5" dirty="0">
                <a:latin typeface="Times New Roman"/>
                <a:cs typeface="Times New Roman"/>
              </a:rPr>
              <a:t>r</a:t>
            </a:r>
            <a:r>
              <a:rPr sz="1200" spc="-15" dirty="0">
                <a:latin typeface="Times New Roman"/>
                <a:cs typeface="Times New Roman"/>
              </a:rPr>
              <a:t>eac</a:t>
            </a:r>
            <a:r>
              <a:rPr sz="1200" spc="-10" dirty="0">
                <a:latin typeface="Times New Roman"/>
                <a:cs typeface="Times New Roman"/>
              </a:rPr>
              <a:t>hing</a:t>
            </a:r>
            <a:r>
              <a:rPr sz="1200" dirty="0">
                <a:latin typeface="Times New Roman"/>
                <a:cs typeface="Times New Roman"/>
              </a:rPr>
              <a:t>  </a:t>
            </a:r>
            <a:r>
              <a:rPr sz="1200" spc="-35" dirty="0">
                <a:latin typeface="Times New Roman"/>
                <a:cs typeface="Times New Roman"/>
              </a:rPr>
              <a:t> </a:t>
            </a:r>
            <a:r>
              <a:rPr sz="1200" spc="-5" dirty="0">
                <a:latin typeface="Times New Roman"/>
                <a:cs typeface="Times New Roman"/>
              </a:rPr>
              <a:t>subs</a:t>
            </a:r>
            <a:r>
              <a:rPr sz="1200" dirty="0">
                <a:latin typeface="Times New Roman"/>
                <a:cs typeface="Times New Roman"/>
              </a:rPr>
              <a:t>t</a:t>
            </a:r>
            <a:r>
              <a:rPr sz="1200" spc="-15" dirty="0">
                <a:latin typeface="Times New Roman"/>
                <a:cs typeface="Times New Roman"/>
              </a:rPr>
              <a:t>a</a:t>
            </a:r>
            <a:r>
              <a:rPr sz="1200" spc="-5" dirty="0">
                <a:latin typeface="Times New Roman"/>
                <a:cs typeface="Times New Roman"/>
              </a:rPr>
              <a:t>nti</a:t>
            </a:r>
            <a:r>
              <a:rPr sz="1200" spc="-15" dirty="0">
                <a:latin typeface="Times New Roman"/>
                <a:cs typeface="Times New Roman"/>
              </a:rPr>
              <a:t>a</a:t>
            </a:r>
            <a:r>
              <a:rPr sz="1200" spc="-5" dirty="0">
                <a:latin typeface="Times New Roman"/>
                <a:cs typeface="Times New Roman"/>
              </a:rPr>
              <a:t>ted</a:t>
            </a:r>
            <a:r>
              <a:rPr sz="1200" dirty="0">
                <a:latin typeface="Times New Roman"/>
                <a:cs typeface="Times New Roman"/>
              </a:rPr>
              <a:t>  </a:t>
            </a:r>
            <a:r>
              <a:rPr sz="1200" spc="-30" dirty="0">
                <a:latin typeface="Times New Roman"/>
                <a:cs typeface="Times New Roman"/>
              </a:rPr>
              <a:t> </a:t>
            </a:r>
            <a:r>
              <a:rPr sz="1200" spc="-5" dirty="0">
                <a:latin typeface="Times New Roman"/>
                <a:cs typeface="Times New Roman"/>
              </a:rPr>
              <a:t>c</a:t>
            </a:r>
            <a:r>
              <a:rPr sz="1200" spc="-10" dirty="0">
                <a:latin typeface="Times New Roman"/>
                <a:cs typeface="Times New Roman"/>
              </a:rPr>
              <a:t>on</a:t>
            </a:r>
            <a:r>
              <a:rPr sz="1200" spc="-15" dirty="0">
                <a:latin typeface="Times New Roman"/>
                <a:cs typeface="Times New Roman"/>
              </a:rPr>
              <a:t>c</a:t>
            </a:r>
            <a:r>
              <a:rPr sz="1200" spc="-5" dirty="0">
                <a:latin typeface="Times New Roman"/>
                <a:cs typeface="Times New Roman"/>
              </a:rPr>
              <a:t>lusi</a:t>
            </a:r>
            <a:r>
              <a:rPr sz="1200" dirty="0">
                <a:latin typeface="Times New Roman"/>
                <a:cs typeface="Times New Roman"/>
              </a:rPr>
              <a:t>ons  </a:t>
            </a:r>
            <a:r>
              <a:rPr sz="1200" spc="-40" dirty="0">
                <a:latin typeface="Times New Roman"/>
                <a:cs typeface="Times New Roman"/>
              </a:rPr>
              <a:t> </a:t>
            </a:r>
            <a:r>
              <a:rPr sz="1200" spc="-10" dirty="0">
                <a:latin typeface="Times New Roman"/>
                <a:cs typeface="Times New Roman"/>
              </a:rPr>
              <a:t>using</a:t>
            </a:r>
            <a:r>
              <a:rPr sz="1200" dirty="0">
                <a:latin typeface="Times New Roman"/>
                <a:cs typeface="Times New Roman"/>
              </a:rPr>
              <a:t>  </a:t>
            </a:r>
            <a:r>
              <a:rPr sz="1200" spc="-35" dirty="0">
                <a:latin typeface="Times New Roman"/>
                <a:cs typeface="Times New Roman"/>
              </a:rPr>
              <a:t> </a:t>
            </a:r>
            <a:r>
              <a:rPr sz="1200" spc="-5" dirty="0">
                <a:latin typeface="Times New Roman"/>
                <a:cs typeface="Times New Roman"/>
              </a:rPr>
              <a:t>fi</a:t>
            </a:r>
            <a:r>
              <a:rPr sz="1200" spc="-10" dirty="0">
                <a:latin typeface="Times New Roman"/>
                <a:cs typeface="Times New Roman"/>
              </a:rPr>
              <a:t>rs</a:t>
            </a:r>
            <a:r>
              <a:rPr sz="1200" spc="-5" dirty="0">
                <a:latin typeface="Times New Roman"/>
                <a:cs typeface="Times New Roman"/>
              </a:rPr>
              <a:t>t</a:t>
            </a:r>
            <a:r>
              <a:rPr sz="1200" dirty="0">
                <a:latin typeface="Times New Roman"/>
                <a:cs typeface="Times New Roman"/>
              </a:rPr>
              <a:t>  </a:t>
            </a:r>
            <a:r>
              <a:rPr sz="1200" spc="-35" dirty="0">
                <a:latin typeface="Times New Roman"/>
                <a:cs typeface="Times New Roman"/>
              </a:rPr>
              <a:t> </a:t>
            </a:r>
            <a:r>
              <a:rPr sz="1200" spc="-5" dirty="0">
                <a:latin typeface="Times New Roman"/>
                <a:cs typeface="Times New Roman"/>
              </a:rPr>
              <a:t>prin</a:t>
            </a:r>
            <a:r>
              <a:rPr sz="1200" spc="-20" dirty="0">
                <a:latin typeface="Times New Roman"/>
                <a:cs typeface="Times New Roman"/>
              </a:rPr>
              <a:t>c</a:t>
            </a:r>
            <a:r>
              <a:rPr sz="1200" spc="-5" dirty="0">
                <a:latin typeface="Times New Roman"/>
                <a:cs typeface="Times New Roman"/>
              </a:rPr>
              <a:t>ipl</a:t>
            </a:r>
            <a:r>
              <a:rPr sz="1200" spc="-15" dirty="0">
                <a:latin typeface="Times New Roman"/>
                <a:cs typeface="Times New Roman"/>
              </a:rPr>
              <a:t>e</a:t>
            </a:r>
            <a:r>
              <a:rPr sz="1200" dirty="0">
                <a:latin typeface="Times New Roman"/>
                <a:cs typeface="Times New Roman"/>
              </a:rPr>
              <a:t>s  </a:t>
            </a:r>
            <a:r>
              <a:rPr sz="1200" spc="-40" dirty="0">
                <a:latin typeface="Times New Roman"/>
                <a:cs typeface="Times New Roman"/>
              </a:rPr>
              <a:t> </a:t>
            </a:r>
            <a:r>
              <a:rPr sz="1200" dirty="0">
                <a:latin typeface="Times New Roman"/>
                <a:cs typeface="Times New Roman"/>
              </a:rPr>
              <a:t>of </a:t>
            </a:r>
            <a:r>
              <a:rPr sz="1200" spc="-10" dirty="0">
                <a:latin typeface="Times New Roman"/>
                <a:cs typeface="Times New Roman"/>
              </a:rPr>
              <a:t>math</a:t>
            </a:r>
            <a:r>
              <a:rPr sz="1200" spc="-15" dirty="0">
                <a:latin typeface="Times New Roman"/>
                <a:cs typeface="Times New Roman"/>
              </a:rPr>
              <a:t>e</a:t>
            </a:r>
            <a:r>
              <a:rPr sz="1200" spc="-5" dirty="0">
                <a:latin typeface="Times New Roman"/>
                <a:cs typeface="Times New Roman"/>
              </a:rPr>
              <a:t>matics, </a:t>
            </a:r>
            <a:r>
              <a:rPr sz="1200" spc="-10" dirty="0">
                <a:latin typeface="Times New Roman"/>
                <a:cs typeface="Times New Roman"/>
              </a:rPr>
              <a:t>n</a:t>
            </a:r>
            <a:r>
              <a:rPr sz="1200" spc="-20" dirty="0">
                <a:latin typeface="Times New Roman"/>
                <a:cs typeface="Times New Roman"/>
              </a:rPr>
              <a:t>a</a:t>
            </a:r>
            <a:r>
              <a:rPr sz="1200" spc="-5" dirty="0">
                <a:latin typeface="Times New Roman"/>
                <a:cs typeface="Times New Roman"/>
              </a:rPr>
              <a:t>tur</a:t>
            </a:r>
            <a:r>
              <a:rPr sz="1200" spc="-20"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sc</a:t>
            </a:r>
            <a:r>
              <a:rPr sz="1200" dirty="0">
                <a:latin typeface="Times New Roman"/>
                <a:cs typeface="Times New Roman"/>
              </a:rPr>
              <a:t>i</a:t>
            </a:r>
            <a:r>
              <a:rPr sz="1200" spc="-5" dirty="0">
                <a:latin typeface="Times New Roman"/>
                <a:cs typeface="Times New Roman"/>
              </a:rPr>
              <a:t>e</a:t>
            </a:r>
            <a:r>
              <a:rPr sz="1200" spc="-10" dirty="0">
                <a:latin typeface="Times New Roman"/>
                <a:cs typeface="Times New Roman"/>
              </a:rPr>
              <a:t>n</a:t>
            </a:r>
            <a:r>
              <a:rPr sz="1200" spc="-15" dirty="0">
                <a:latin typeface="Times New Roman"/>
                <a:cs typeface="Times New Roman"/>
              </a:rPr>
              <a:t>ce</a:t>
            </a:r>
            <a:r>
              <a:rPr sz="1200" spc="-5" dirty="0">
                <a:latin typeface="Times New Roman"/>
                <a:cs typeface="Times New Roman"/>
              </a:rPr>
              <a:t>s</a:t>
            </a:r>
            <a:r>
              <a:rPr sz="1200"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5" dirty="0">
                <a:latin typeface="Times New Roman"/>
                <a:cs typeface="Times New Roman"/>
              </a:rPr>
              <a:t>e</a:t>
            </a:r>
            <a:r>
              <a:rPr sz="1200" spc="-10" dirty="0">
                <a:latin typeface="Times New Roman"/>
                <a:cs typeface="Times New Roman"/>
              </a:rPr>
              <a:t>ngi</a:t>
            </a:r>
            <a:r>
              <a:rPr sz="1200" dirty="0">
                <a:latin typeface="Times New Roman"/>
                <a:cs typeface="Times New Roman"/>
              </a:rPr>
              <a:t>n</a:t>
            </a:r>
            <a:r>
              <a:rPr sz="1200" spc="-15" dirty="0">
                <a:latin typeface="Times New Roman"/>
                <a:cs typeface="Times New Roman"/>
              </a:rPr>
              <a:t>ee</a:t>
            </a:r>
            <a:r>
              <a:rPr sz="1200" spc="-5" dirty="0">
                <a:latin typeface="Times New Roman"/>
                <a:cs typeface="Times New Roman"/>
              </a:rPr>
              <a:t>ring</a:t>
            </a:r>
            <a:r>
              <a:rPr sz="1200" dirty="0">
                <a:latin typeface="Times New Roman"/>
                <a:cs typeface="Times New Roman"/>
              </a:rPr>
              <a:t> </a:t>
            </a:r>
            <a:r>
              <a:rPr sz="1200" spc="-5" dirty="0">
                <a:latin typeface="Times New Roman"/>
                <a:cs typeface="Times New Roman"/>
              </a:rPr>
              <a:t>sc</a:t>
            </a:r>
            <a:r>
              <a:rPr sz="1200" dirty="0">
                <a:latin typeface="Times New Roman"/>
                <a:cs typeface="Times New Roman"/>
              </a:rPr>
              <a:t>i</a:t>
            </a:r>
            <a:r>
              <a:rPr sz="1200" spc="-15" dirty="0">
                <a:latin typeface="Times New Roman"/>
                <a:cs typeface="Times New Roman"/>
              </a:rPr>
              <a:t>e</a:t>
            </a:r>
            <a:r>
              <a:rPr sz="1200" spc="-10" dirty="0">
                <a:latin typeface="Times New Roman"/>
                <a:cs typeface="Times New Roman"/>
              </a:rPr>
              <a:t>n</a:t>
            </a:r>
            <a:r>
              <a:rPr sz="1200" spc="-15" dirty="0">
                <a:latin typeface="Times New Roman"/>
                <a:cs typeface="Times New Roman"/>
              </a:rPr>
              <a:t>ce</a:t>
            </a:r>
            <a:r>
              <a:rPr sz="1200" dirty="0">
                <a:latin typeface="Times New Roman"/>
                <a:cs typeface="Times New Roman"/>
              </a:rPr>
              <a:t>s</a:t>
            </a:r>
          </a:p>
          <a:p>
            <a:pPr marL="241300" marR="7620" indent="-228600" algn="just">
              <a:lnSpc>
                <a:spcPct val="143600"/>
              </a:lnSpc>
              <a:spcBef>
                <a:spcPts val="765"/>
              </a:spcBef>
              <a:buFont typeface="Times New Roman"/>
              <a:buAutoNum type="arabicPeriod"/>
              <a:tabLst>
                <a:tab pos="241300" algn="l"/>
              </a:tabLst>
            </a:pPr>
            <a:r>
              <a:rPr sz="1200" b="1" spc="-5" dirty="0">
                <a:latin typeface="Times New Roman"/>
                <a:cs typeface="Times New Roman"/>
              </a:rPr>
              <a:t>D</a:t>
            </a:r>
            <a:r>
              <a:rPr sz="1200" b="1" spc="-10" dirty="0">
                <a:latin typeface="Times New Roman"/>
                <a:cs typeface="Times New Roman"/>
              </a:rPr>
              <a:t>e</a:t>
            </a:r>
            <a:r>
              <a:rPr sz="1200" b="1" spc="-5" dirty="0">
                <a:latin typeface="Times New Roman"/>
                <a:cs typeface="Times New Roman"/>
              </a:rPr>
              <a:t>sig</a:t>
            </a:r>
            <a:r>
              <a:rPr sz="1200" b="1" spc="5" dirty="0">
                <a:latin typeface="Times New Roman"/>
                <a:cs typeface="Times New Roman"/>
              </a:rPr>
              <a:t>n</a:t>
            </a:r>
            <a:r>
              <a:rPr sz="1200" b="1" spc="-5" dirty="0">
                <a:latin typeface="Times New Roman"/>
                <a:cs typeface="Times New Roman"/>
              </a:rPr>
              <a:t>/d</a:t>
            </a:r>
            <a:r>
              <a:rPr sz="1200" b="1" spc="-15" dirty="0">
                <a:latin typeface="Times New Roman"/>
                <a:cs typeface="Times New Roman"/>
              </a:rPr>
              <a:t>e</a:t>
            </a:r>
            <a:r>
              <a:rPr sz="1200" b="1" spc="-10" dirty="0">
                <a:latin typeface="Times New Roman"/>
                <a:cs typeface="Times New Roman"/>
              </a:rPr>
              <a:t>v</a:t>
            </a:r>
            <a:r>
              <a:rPr sz="1200" b="1" spc="-15" dirty="0">
                <a:latin typeface="Times New Roman"/>
                <a:cs typeface="Times New Roman"/>
              </a:rPr>
              <a:t>e</a:t>
            </a:r>
            <a:r>
              <a:rPr sz="1200" b="1" spc="-5" dirty="0">
                <a:latin typeface="Times New Roman"/>
                <a:cs typeface="Times New Roman"/>
              </a:rPr>
              <a:t>lop</a:t>
            </a:r>
            <a:r>
              <a:rPr sz="1200" b="1" spc="5" dirty="0">
                <a:latin typeface="Times New Roman"/>
                <a:cs typeface="Times New Roman"/>
              </a:rPr>
              <a:t>m</a:t>
            </a:r>
            <a:r>
              <a:rPr sz="1200" b="1" spc="-15" dirty="0">
                <a:latin typeface="Times New Roman"/>
                <a:cs typeface="Times New Roman"/>
              </a:rPr>
              <a:t>e</a:t>
            </a:r>
            <a:r>
              <a:rPr sz="1200" b="1" dirty="0">
                <a:latin typeface="Times New Roman"/>
                <a:cs typeface="Times New Roman"/>
              </a:rPr>
              <a:t>nt </a:t>
            </a:r>
            <a:r>
              <a:rPr sz="1200" b="1" spc="-140" dirty="0">
                <a:latin typeface="Times New Roman"/>
                <a:cs typeface="Times New Roman"/>
              </a:rPr>
              <a:t> </a:t>
            </a:r>
            <a:r>
              <a:rPr sz="1200" b="1" dirty="0">
                <a:latin typeface="Times New Roman"/>
                <a:cs typeface="Times New Roman"/>
              </a:rPr>
              <a:t>of </a:t>
            </a:r>
            <a:r>
              <a:rPr sz="1200" b="1" spc="-140" dirty="0">
                <a:latin typeface="Times New Roman"/>
                <a:cs typeface="Times New Roman"/>
              </a:rPr>
              <a:t> </a:t>
            </a:r>
            <a:r>
              <a:rPr sz="1200" b="1" spc="-5" dirty="0">
                <a:latin typeface="Times New Roman"/>
                <a:cs typeface="Times New Roman"/>
              </a:rPr>
              <a:t>sol</a:t>
            </a:r>
            <a:r>
              <a:rPr sz="1200" b="1" spc="5" dirty="0">
                <a:latin typeface="Times New Roman"/>
                <a:cs typeface="Times New Roman"/>
              </a:rPr>
              <a:t>u</a:t>
            </a:r>
            <a:r>
              <a:rPr sz="1200" b="1" spc="-5" dirty="0">
                <a:latin typeface="Times New Roman"/>
                <a:cs typeface="Times New Roman"/>
              </a:rPr>
              <a:t>tions</a:t>
            </a:r>
            <a:r>
              <a:rPr sz="1200" b="1" dirty="0">
                <a:latin typeface="Times New Roman"/>
                <a:cs typeface="Times New Roman"/>
              </a:rPr>
              <a:t>: </a:t>
            </a:r>
            <a:r>
              <a:rPr sz="1200" b="1" spc="-125" dirty="0">
                <a:latin typeface="Times New Roman"/>
                <a:cs typeface="Times New Roman"/>
              </a:rPr>
              <a:t> </a:t>
            </a:r>
            <a:r>
              <a:rPr sz="1200" spc="-5" dirty="0">
                <a:latin typeface="Times New Roman"/>
                <a:cs typeface="Times New Roman"/>
              </a:rPr>
              <a:t>D</a:t>
            </a:r>
            <a:r>
              <a:rPr sz="1200" spc="-10" dirty="0">
                <a:latin typeface="Times New Roman"/>
                <a:cs typeface="Times New Roman"/>
              </a:rPr>
              <a:t>esign</a:t>
            </a:r>
            <a:r>
              <a:rPr sz="1200" dirty="0">
                <a:latin typeface="Times New Roman"/>
                <a:cs typeface="Times New Roman"/>
              </a:rPr>
              <a:t> </a:t>
            </a:r>
            <a:r>
              <a:rPr sz="1200" spc="-130" dirty="0">
                <a:latin typeface="Times New Roman"/>
                <a:cs typeface="Times New Roman"/>
              </a:rPr>
              <a:t> </a:t>
            </a:r>
            <a:r>
              <a:rPr sz="1200" spc="-10" dirty="0">
                <a:latin typeface="Times New Roman"/>
                <a:cs typeface="Times New Roman"/>
              </a:rPr>
              <a:t>solu</a:t>
            </a:r>
            <a:r>
              <a:rPr sz="1200" dirty="0">
                <a:latin typeface="Times New Roman"/>
                <a:cs typeface="Times New Roman"/>
              </a:rPr>
              <a:t>t</a:t>
            </a:r>
            <a:r>
              <a:rPr sz="1200" spc="-15" dirty="0">
                <a:latin typeface="Times New Roman"/>
                <a:cs typeface="Times New Roman"/>
              </a:rPr>
              <a:t>i</a:t>
            </a:r>
            <a:r>
              <a:rPr sz="1200" dirty="0">
                <a:latin typeface="Times New Roman"/>
                <a:cs typeface="Times New Roman"/>
              </a:rPr>
              <a:t>ons </a:t>
            </a:r>
            <a:r>
              <a:rPr sz="1200" spc="-135" dirty="0">
                <a:latin typeface="Times New Roman"/>
                <a:cs typeface="Times New Roman"/>
              </a:rPr>
              <a:t> </a:t>
            </a:r>
            <a:r>
              <a:rPr sz="1200" dirty="0">
                <a:latin typeface="Times New Roman"/>
                <a:cs typeface="Times New Roman"/>
              </a:rPr>
              <a:t>for </a:t>
            </a:r>
            <a:r>
              <a:rPr sz="1200" spc="-145" dirty="0">
                <a:latin typeface="Times New Roman"/>
                <a:cs typeface="Times New Roman"/>
              </a:rPr>
              <a:t> </a:t>
            </a:r>
            <a:r>
              <a:rPr sz="1200" spc="-15" dirty="0">
                <a:latin typeface="Times New Roman"/>
                <a:cs typeface="Times New Roman"/>
              </a:rPr>
              <a:t>c</a:t>
            </a:r>
            <a:r>
              <a:rPr sz="1200" spc="-10" dirty="0">
                <a:latin typeface="Times New Roman"/>
                <a:cs typeface="Times New Roman"/>
              </a:rPr>
              <a:t>ompl</a:t>
            </a:r>
            <a:r>
              <a:rPr sz="1200" spc="-15" dirty="0">
                <a:latin typeface="Times New Roman"/>
                <a:cs typeface="Times New Roman"/>
              </a:rPr>
              <a:t>e</a:t>
            </a:r>
            <a:r>
              <a:rPr sz="1200" dirty="0">
                <a:latin typeface="Times New Roman"/>
                <a:cs typeface="Times New Roman"/>
              </a:rPr>
              <a:t>x </a:t>
            </a:r>
            <a:r>
              <a:rPr sz="1200" spc="-125" dirty="0">
                <a:latin typeface="Times New Roman"/>
                <a:cs typeface="Times New Roman"/>
              </a:rPr>
              <a:t> </a:t>
            </a:r>
            <a:r>
              <a:rPr sz="1200" spc="-15" dirty="0">
                <a:latin typeface="Times New Roman"/>
                <a:cs typeface="Times New Roman"/>
              </a:rPr>
              <a:t>e</a:t>
            </a:r>
            <a:r>
              <a:rPr sz="1200" spc="-10" dirty="0">
                <a:latin typeface="Times New Roman"/>
                <a:cs typeface="Times New Roman"/>
              </a:rPr>
              <a:t>ngin</a:t>
            </a:r>
            <a:r>
              <a:rPr sz="1200" spc="-5" dirty="0">
                <a:latin typeface="Times New Roman"/>
                <a:cs typeface="Times New Roman"/>
              </a:rPr>
              <a:t>e</a:t>
            </a:r>
            <a:r>
              <a:rPr sz="1200" spc="-15"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135" dirty="0">
                <a:latin typeface="Times New Roman"/>
                <a:cs typeface="Times New Roman"/>
              </a:rPr>
              <a:t> </a:t>
            </a:r>
            <a:r>
              <a:rPr sz="1200" spc="-5" dirty="0">
                <a:latin typeface="Times New Roman"/>
                <a:cs typeface="Times New Roman"/>
              </a:rPr>
              <a:t>probl</a:t>
            </a:r>
            <a:r>
              <a:rPr sz="1200" spc="-20" dirty="0">
                <a:latin typeface="Times New Roman"/>
                <a:cs typeface="Times New Roman"/>
              </a:rPr>
              <a:t>e</a:t>
            </a:r>
            <a:r>
              <a:rPr sz="1200" spc="-10" dirty="0">
                <a:latin typeface="Times New Roman"/>
                <a:cs typeface="Times New Roman"/>
              </a:rPr>
              <a:t>ms</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25" dirty="0">
                <a:latin typeface="Times New Roman"/>
                <a:cs typeface="Times New Roman"/>
              </a:rPr>
              <a:t> </a:t>
            </a:r>
            <a:r>
              <a:rPr sz="1200" spc="-10" dirty="0">
                <a:latin typeface="Times New Roman"/>
                <a:cs typeface="Times New Roman"/>
              </a:rPr>
              <a:t>design</a:t>
            </a:r>
            <a:r>
              <a:rPr sz="1200" spc="-20" dirty="0">
                <a:latin typeface="Times New Roman"/>
                <a:cs typeface="Times New Roman"/>
              </a:rPr>
              <a:t> </a:t>
            </a:r>
            <a:r>
              <a:rPr sz="1200" spc="-5" dirty="0">
                <a:latin typeface="Times New Roman"/>
                <a:cs typeface="Times New Roman"/>
              </a:rPr>
              <a:t>sys</a:t>
            </a:r>
            <a:r>
              <a:rPr sz="1200" dirty="0">
                <a:latin typeface="Times New Roman"/>
                <a:cs typeface="Times New Roman"/>
              </a:rPr>
              <a:t>t</a:t>
            </a:r>
            <a:r>
              <a:rPr sz="1200" spc="-15" dirty="0">
                <a:latin typeface="Times New Roman"/>
                <a:cs typeface="Times New Roman"/>
              </a:rPr>
              <a:t>e</a:t>
            </a:r>
            <a:r>
              <a:rPr sz="1200" spc="-10" dirty="0">
                <a:latin typeface="Times New Roman"/>
                <a:cs typeface="Times New Roman"/>
              </a:rPr>
              <a:t>m</a:t>
            </a:r>
            <a:r>
              <a:rPr sz="1200" spc="-15" dirty="0">
                <a:latin typeface="Times New Roman"/>
                <a:cs typeface="Times New Roman"/>
              </a:rPr>
              <a:t> c</a:t>
            </a:r>
            <a:r>
              <a:rPr sz="1200" spc="-10" dirty="0">
                <a:latin typeface="Times New Roman"/>
                <a:cs typeface="Times New Roman"/>
              </a:rPr>
              <a:t>om</a:t>
            </a:r>
            <a:r>
              <a:rPr sz="1200" dirty="0">
                <a:latin typeface="Times New Roman"/>
                <a:cs typeface="Times New Roman"/>
              </a:rPr>
              <a:t>p</a:t>
            </a:r>
            <a:r>
              <a:rPr sz="1200" spc="-10" dirty="0">
                <a:latin typeface="Times New Roman"/>
                <a:cs typeface="Times New Roman"/>
              </a:rPr>
              <a:t>on</a:t>
            </a:r>
            <a:r>
              <a:rPr sz="1200" spc="-15" dirty="0">
                <a:latin typeface="Times New Roman"/>
                <a:cs typeface="Times New Roman"/>
              </a:rPr>
              <a:t>e</a:t>
            </a:r>
            <a:r>
              <a:rPr sz="1200" spc="-5" dirty="0">
                <a:latin typeface="Times New Roman"/>
                <a:cs typeface="Times New Roman"/>
              </a:rPr>
              <a:t>nts</a:t>
            </a:r>
            <a:r>
              <a:rPr sz="1200" spc="-25" dirty="0">
                <a:latin typeface="Times New Roman"/>
                <a:cs typeface="Times New Roman"/>
              </a:rPr>
              <a:t> </a:t>
            </a:r>
            <a:r>
              <a:rPr sz="1200" dirty="0">
                <a:latin typeface="Times New Roman"/>
                <a:cs typeface="Times New Roman"/>
              </a:rPr>
              <a:t>or</a:t>
            </a:r>
            <a:r>
              <a:rPr sz="1200" spc="-30" dirty="0">
                <a:latin typeface="Times New Roman"/>
                <a:cs typeface="Times New Roman"/>
              </a:rPr>
              <a:t> </a:t>
            </a:r>
            <a:r>
              <a:rPr sz="1200" spc="10" dirty="0">
                <a:latin typeface="Times New Roman"/>
                <a:cs typeface="Times New Roman"/>
              </a:rPr>
              <a:t>p</a:t>
            </a:r>
            <a:r>
              <a:rPr sz="1200" spc="-5" dirty="0">
                <a:latin typeface="Times New Roman"/>
                <a:cs typeface="Times New Roman"/>
              </a:rPr>
              <a:t>ro</a:t>
            </a:r>
            <a:r>
              <a:rPr sz="1200" spc="-20" dirty="0">
                <a:latin typeface="Times New Roman"/>
                <a:cs typeface="Times New Roman"/>
              </a:rPr>
              <a:t>c</a:t>
            </a:r>
            <a:r>
              <a:rPr sz="1200" spc="-15" dirty="0">
                <a:latin typeface="Times New Roman"/>
                <a:cs typeface="Times New Roman"/>
              </a:rPr>
              <a:t>e</a:t>
            </a:r>
            <a:r>
              <a:rPr sz="1200" spc="-5" dirty="0">
                <a:latin typeface="Times New Roman"/>
                <a:cs typeface="Times New Roman"/>
              </a:rPr>
              <a:t>s</a:t>
            </a:r>
            <a:r>
              <a:rPr sz="1200" spc="10" dirty="0">
                <a:latin typeface="Times New Roman"/>
                <a:cs typeface="Times New Roman"/>
              </a:rPr>
              <a:t>s</a:t>
            </a:r>
            <a:r>
              <a:rPr sz="1200" spc="-15" dirty="0">
                <a:latin typeface="Times New Roman"/>
                <a:cs typeface="Times New Roman"/>
              </a:rPr>
              <a:t>e</a:t>
            </a:r>
            <a:r>
              <a:rPr sz="1200" dirty="0">
                <a:latin typeface="Times New Roman"/>
                <a:cs typeface="Times New Roman"/>
              </a:rPr>
              <a:t>s</a:t>
            </a:r>
            <a:r>
              <a:rPr sz="1200" spc="-25" dirty="0">
                <a:latin typeface="Times New Roman"/>
                <a:cs typeface="Times New Roman"/>
              </a:rPr>
              <a:t> </a:t>
            </a:r>
            <a:r>
              <a:rPr sz="1200" spc="-5" dirty="0">
                <a:latin typeface="Times New Roman"/>
                <a:cs typeface="Times New Roman"/>
              </a:rPr>
              <a:t>that</a:t>
            </a:r>
            <a:r>
              <a:rPr sz="1200" spc="-15" dirty="0">
                <a:latin typeface="Times New Roman"/>
                <a:cs typeface="Times New Roman"/>
              </a:rPr>
              <a:t> </a:t>
            </a:r>
            <a:r>
              <a:rPr sz="1200" spc="-10" dirty="0">
                <a:latin typeface="Times New Roman"/>
                <a:cs typeface="Times New Roman"/>
              </a:rPr>
              <a:t>me</a:t>
            </a:r>
            <a:r>
              <a:rPr sz="1200" spc="-20" dirty="0">
                <a:latin typeface="Times New Roman"/>
                <a:cs typeface="Times New Roman"/>
              </a:rPr>
              <a:t>e</a:t>
            </a:r>
            <a:r>
              <a:rPr sz="1200" spc="-5" dirty="0">
                <a:latin typeface="Times New Roman"/>
                <a:cs typeface="Times New Roman"/>
              </a:rPr>
              <a:t>t</a:t>
            </a:r>
            <a:r>
              <a:rPr sz="1200" spc="-25" dirty="0">
                <a:latin typeface="Times New Roman"/>
                <a:cs typeface="Times New Roman"/>
              </a:rPr>
              <a:t> </a:t>
            </a:r>
            <a:r>
              <a:rPr sz="1200" spc="-5" dirty="0">
                <a:latin typeface="Times New Roman"/>
                <a:cs typeface="Times New Roman"/>
              </a:rPr>
              <a:t>the</a:t>
            </a:r>
            <a:r>
              <a:rPr sz="1200" spc="-30" dirty="0">
                <a:latin typeface="Times New Roman"/>
                <a:cs typeface="Times New Roman"/>
              </a:rPr>
              <a:t> </a:t>
            </a:r>
            <a:r>
              <a:rPr sz="1200" spc="-5" dirty="0">
                <a:latin typeface="Times New Roman"/>
                <a:cs typeface="Times New Roman"/>
              </a:rPr>
              <a:t>s</a:t>
            </a:r>
            <a:r>
              <a:rPr sz="1200" spc="10" dirty="0">
                <a:latin typeface="Times New Roman"/>
                <a:cs typeface="Times New Roman"/>
              </a:rPr>
              <a:t>p</a:t>
            </a:r>
            <a:r>
              <a:rPr sz="1200" spc="-15" dirty="0">
                <a:latin typeface="Times New Roman"/>
                <a:cs typeface="Times New Roman"/>
              </a:rPr>
              <a:t>ec</a:t>
            </a:r>
            <a:r>
              <a:rPr sz="1200" spc="-5" dirty="0">
                <a:latin typeface="Times New Roman"/>
                <a:cs typeface="Times New Roman"/>
              </a:rPr>
              <a:t>ifi</a:t>
            </a:r>
            <a:r>
              <a:rPr sz="1200" spc="-15" dirty="0">
                <a:latin typeface="Times New Roman"/>
                <a:cs typeface="Times New Roman"/>
              </a:rPr>
              <a:t>e</a:t>
            </a:r>
            <a:r>
              <a:rPr sz="1200" dirty="0">
                <a:latin typeface="Times New Roman"/>
                <a:cs typeface="Times New Roman"/>
              </a:rPr>
              <a:t>d</a:t>
            </a:r>
            <a:r>
              <a:rPr sz="1200" spc="-15" dirty="0">
                <a:latin typeface="Times New Roman"/>
                <a:cs typeface="Times New Roman"/>
              </a:rPr>
              <a:t> </a:t>
            </a:r>
            <a:r>
              <a:rPr sz="1200" spc="-10" dirty="0">
                <a:latin typeface="Times New Roman"/>
                <a:cs typeface="Times New Roman"/>
              </a:rPr>
              <a:t>n</a:t>
            </a:r>
            <a:r>
              <a:rPr sz="1200" spc="-5" dirty="0">
                <a:latin typeface="Times New Roman"/>
                <a:cs typeface="Times New Roman"/>
              </a:rPr>
              <a:t>e</a:t>
            </a:r>
            <a:r>
              <a:rPr sz="1200" spc="-15" dirty="0">
                <a:latin typeface="Times New Roman"/>
                <a:cs typeface="Times New Roman"/>
              </a:rPr>
              <a:t>e</a:t>
            </a:r>
            <a:r>
              <a:rPr sz="1200" dirty="0">
                <a:latin typeface="Times New Roman"/>
                <a:cs typeface="Times New Roman"/>
              </a:rPr>
              <a:t>ds</a:t>
            </a:r>
            <a:r>
              <a:rPr sz="1200" spc="-15" dirty="0">
                <a:latin typeface="Times New Roman"/>
                <a:cs typeface="Times New Roman"/>
              </a:rPr>
              <a:t> wit</a:t>
            </a:r>
            <a:r>
              <a:rPr sz="1200" spc="-10" dirty="0">
                <a:latin typeface="Times New Roman"/>
                <a:cs typeface="Times New Roman"/>
              </a:rPr>
              <a:t>h</a:t>
            </a:r>
            <a:r>
              <a:rPr sz="1200" dirty="0">
                <a:latin typeface="Times New Roman"/>
                <a:cs typeface="Times New Roman"/>
              </a:rPr>
              <a:t> </a:t>
            </a:r>
            <a:r>
              <a:rPr sz="1200" spc="-114" dirty="0">
                <a:latin typeface="Times New Roman"/>
                <a:cs typeface="Times New Roman"/>
              </a:rPr>
              <a:t> </a:t>
            </a:r>
            <a:r>
              <a:rPr sz="1200" spc="-15" dirty="0">
                <a:latin typeface="Times New Roman"/>
                <a:cs typeface="Times New Roman"/>
              </a:rPr>
              <a:t>a</a:t>
            </a:r>
            <a:r>
              <a:rPr sz="1200" dirty="0">
                <a:latin typeface="Times New Roman"/>
                <a:cs typeface="Times New Roman"/>
              </a:rPr>
              <a:t>ppro</a:t>
            </a:r>
            <a:r>
              <a:rPr sz="1200" spc="-5" dirty="0">
                <a:latin typeface="Times New Roman"/>
                <a:cs typeface="Times New Roman"/>
              </a:rPr>
              <a:t>pri</a:t>
            </a:r>
            <a:r>
              <a:rPr sz="1200" spc="-20" dirty="0">
                <a:latin typeface="Times New Roman"/>
                <a:cs typeface="Times New Roman"/>
              </a:rPr>
              <a:t>a</a:t>
            </a:r>
            <a:r>
              <a:rPr sz="1200" spc="-5" dirty="0">
                <a:latin typeface="Times New Roman"/>
                <a:cs typeface="Times New Roman"/>
              </a:rPr>
              <a:t>te </a:t>
            </a:r>
            <a:r>
              <a:rPr sz="1200" spc="-15" dirty="0">
                <a:latin typeface="Times New Roman"/>
                <a:cs typeface="Times New Roman"/>
              </a:rPr>
              <a:t>c</a:t>
            </a:r>
            <a:r>
              <a:rPr sz="1200" spc="-10" dirty="0">
                <a:latin typeface="Times New Roman"/>
                <a:cs typeface="Times New Roman"/>
              </a:rPr>
              <a:t>onsid</a:t>
            </a:r>
            <a:r>
              <a:rPr sz="1200" spc="-15" dirty="0">
                <a:latin typeface="Times New Roman"/>
                <a:cs typeface="Times New Roman"/>
              </a:rPr>
              <a:t>e</a:t>
            </a:r>
            <a:r>
              <a:rPr sz="1200" spc="-5" dirty="0">
                <a:latin typeface="Times New Roman"/>
                <a:cs typeface="Times New Roman"/>
              </a:rPr>
              <a:t>r</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a:t>
            </a:r>
            <a:r>
              <a:rPr sz="1200" spc="-1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spc="-5" dirty="0">
                <a:latin typeface="Times New Roman"/>
                <a:cs typeface="Times New Roman"/>
              </a:rPr>
              <a:t>t</a:t>
            </a:r>
            <a:r>
              <a:rPr sz="1200" dirty="0">
                <a:latin typeface="Times New Roman"/>
                <a:cs typeface="Times New Roman"/>
              </a:rPr>
              <a:t>h</a:t>
            </a:r>
            <a:r>
              <a:rPr sz="1200" spc="-10" dirty="0">
                <a:latin typeface="Times New Roman"/>
                <a:cs typeface="Times New Roman"/>
              </a:rPr>
              <a:t>e</a:t>
            </a:r>
            <a:r>
              <a:rPr sz="1200" spc="-20" dirty="0">
                <a:latin typeface="Times New Roman"/>
                <a:cs typeface="Times New Roman"/>
              </a:rPr>
              <a:t> </a:t>
            </a:r>
            <a:r>
              <a:rPr sz="1200" dirty="0">
                <a:latin typeface="Times New Roman"/>
                <a:cs typeface="Times New Roman"/>
              </a:rPr>
              <a:t>pu</a:t>
            </a:r>
            <a:r>
              <a:rPr sz="1200" spc="10" dirty="0">
                <a:latin typeface="Times New Roman"/>
                <a:cs typeface="Times New Roman"/>
              </a:rPr>
              <a:t>b</a:t>
            </a:r>
            <a:r>
              <a:rPr sz="1200" spc="-5" dirty="0">
                <a:latin typeface="Times New Roman"/>
                <a:cs typeface="Times New Roman"/>
              </a:rPr>
              <a:t>lic</a:t>
            </a:r>
            <a:r>
              <a:rPr sz="1200" spc="-20" dirty="0">
                <a:latin typeface="Times New Roman"/>
                <a:cs typeface="Times New Roman"/>
              </a:rPr>
              <a:t> </a:t>
            </a:r>
            <a:r>
              <a:rPr sz="1200" spc="-10" dirty="0">
                <a:latin typeface="Times New Roman"/>
                <a:cs typeface="Times New Roman"/>
              </a:rPr>
              <a:t>h</a:t>
            </a:r>
            <a:r>
              <a:rPr sz="1200" spc="-15" dirty="0">
                <a:latin typeface="Times New Roman"/>
                <a:cs typeface="Times New Roman"/>
              </a:rPr>
              <a:t>ea</a:t>
            </a:r>
            <a:r>
              <a:rPr sz="1200" spc="-5" dirty="0">
                <a:latin typeface="Times New Roman"/>
                <a:cs typeface="Times New Roman"/>
              </a:rPr>
              <a:t>lt</a:t>
            </a:r>
            <a:r>
              <a:rPr sz="1200" dirty="0">
                <a:latin typeface="Times New Roman"/>
                <a:cs typeface="Times New Roman"/>
              </a:rPr>
              <a:t>h</a:t>
            </a:r>
            <a:r>
              <a:rPr sz="1200" spc="-15" dirty="0">
                <a:latin typeface="Times New Roman"/>
                <a:cs typeface="Times New Roman"/>
              </a:rPr>
              <a:t> a</a:t>
            </a:r>
            <a:r>
              <a:rPr sz="1200" dirty="0">
                <a:latin typeface="Times New Roman"/>
                <a:cs typeface="Times New Roman"/>
              </a:rPr>
              <a:t>nd</a:t>
            </a:r>
            <a:r>
              <a:rPr sz="1200" spc="-15" dirty="0">
                <a:latin typeface="Times New Roman"/>
                <a:cs typeface="Times New Roman"/>
              </a:rPr>
              <a:t> </a:t>
            </a:r>
            <a:r>
              <a:rPr sz="1200" spc="-5" dirty="0">
                <a:latin typeface="Times New Roman"/>
                <a:cs typeface="Times New Roman"/>
              </a:rPr>
              <a:t>sa</a:t>
            </a:r>
            <a:r>
              <a:rPr sz="1200" spc="5" dirty="0">
                <a:latin typeface="Times New Roman"/>
                <a:cs typeface="Times New Roman"/>
              </a:rPr>
              <a:t>f</a:t>
            </a:r>
            <a:r>
              <a:rPr sz="1200" spc="-15" dirty="0">
                <a:latin typeface="Times New Roman"/>
                <a:cs typeface="Times New Roman"/>
              </a:rPr>
              <a:t>e</a:t>
            </a:r>
            <a:r>
              <a:rPr sz="1200" spc="-5" dirty="0">
                <a:latin typeface="Times New Roman"/>
                <a:cs typeface="Times New Roman"/>
              </a:rPr>
              <a:t>ty,</a:t>
            </a:r>
            <a:r>
              <a:rPr sz="1200" spc="-15" dirty="0">
                <a:latin typeface="Times New Roman"/>
                <a:cs typeface="Times New Roman"/>
              </a:rPr>
              <a:t> a</a:t>
            </a:r>
            <a:r>
              <a:rPr sz="1200" dirty="0">
                <a:latin typeface="Times New Roman"/>
                <a:cs typeface="Times New Roman"/>
              </a:rPr>
              <a:t>nd </a:t>
            </a:r>
            <a:r>
              <a:rPr sz="1200" spc="-5" dirty="0">
                <a:latin typeface="Times New Roman"/>
                <a:cs typeface="Times New Roman"/>
              </a:rPr>
              <a:t>the</a:t>
            </a:r>
            <a:r>
              <a:rPr sz="1200" spc="-15" dirty="0">
                <a:latin typeface="Times New Roman"/>
                <a:cs typeface="Times New Roman"/>
              </a:rPr>
              <a:t> c</a:t>
            </a:r>
            <a:r>
              <a:rPr sz="1200" spc="-5" dirty="0">
                <a:latin typeface="Times New Roman"/>
                <a:cs typeface="Times New Roman"/>
              </a:rPr>
              <a:t>ultur</a:t>
            </a:r>
            <a:r>
              <a:rPr sz="1200" spc="-20" dirty="0">
                <a:latin typeface="Times New Roman"/>
                <a:cs typeface="Times New Roman"/>
              </a:rPr>
              <a:t>a</a:t>
            </a:r>
            <a:r>
              <a:rPr sz="1200" spc="-5" dirty="0">
                <a:latin typeface="Times New Roman"/>
                <a:cs typeface="Times New Roman"/>
              </a:rPr>
              <a:t>l,</a:t>
            </a:r>
            <a:r>
              <a:rPr sz="1200" spc="-10" dirty="0">
                <a:latin typeface="Times New Roman"/>
                <a:cs typeface="Times New Roman"/>
              </a:rPr>
              <a:t> </a:t>
            </a:r>
            <a:r>
              <a:rPr sz="1200" spc="-5" dirty="0">
                <a:latin typeface="Times New Roman"/>
                <a:cs typeface="Times New Roman"/>
              </a:rPr>
              <a:t>societ</a:t>
            </a:r>
            <a:r>
              <a:rPr sz="1200" spc="-15" dirty="0">
                <a:latin typeface="Times New Roman"/>
                <a:cs typeface="Times New Roman"/>
              </a:rPr>
              <a:t>a</a:t>
            </a:r>
            <a:r>
              <a:rPr sz="1200" spc="-5" dirty="0">
                <a:latin typeface="Times New Roman"/>
                <a:cs typeface="Times New Roman"/>
              </a:rPr>
              <a:t>l, </a:t>
            </a:r>
            <a:r>
              <a:rPr sz="1200" spc="-10" dirty="0">
                <a:latin typeface="Times New Roman"/>
                <a:cs typeface="Times New Roman"/>
              </a:rPr>
              <a:t>and</a:t>
            </a:r>
            <a:r>
              <a:rPr sz="1200" spc="-5" dirty="0">
                <a:latin typeface="Times New Roman"/>
                <a:cs typeface="Times New Roman"/>
              </a:rPr>
              <a:t> </a:t>
            </a:r>
            <a:r>
              <a:rPr sz="1200" spc="-15" dirty="0">
                <a:latin typeface="Times New Roman"/>
                <a:cs typeface="Times New Roman"/>
              </a:rPr>
              <a:t>e</a:t>
            </a:r>
            <a:r>
              <a:rPr sz="1200" spc="-10" dirty="0">
                <a:latin typeface="Times New Roman"/>
                <a:cs typeface="Times New Roman"/>
              </a:rPr>
              <a:t>nvironme</a:t>
            </a:r>
            <a:r>
              <a:rPr sz="1200" spc="-15" dirty="0">
                <a:latin typeface="Times New Roman"/>
                <a:cs typeface="Times New Roman"/>
              </a:rPr>
              <a:t>n</a:t>
            </a:r>
            <a:r>
              <a:rPr sz="1200" spc="-5" dirty="0">
                <a:latin typeface="Times New Roman"/>
                <a:cs typeface="Times New Roman"/>
              </a:rPr>
              <a:t>tal </a:t>
            </a:r>
            <a:r>
              <a:rPr sz="1200" spc="-15" dirty="0">
                <a:latin typeface="Times New Roman"/>
                <a:cs typeface="Times New Roman"/>
              </a:rPr>
              <a:t>c</a:t>
            </a:r>
            <a:r>
              <a:rPr sz="1200" spc="-10" dirty="0">
                <a:latin typeface="Times New Roman"/>
                <a:cs typeface="Times New Roman"/>
              </a:rPr>
              <a:t>onsid</a:t>
            </a:r>
            <a:r>
              <a:rPr sz="1200" spc="-15" dirty="0">
                <a:latin typeface="Times New Roman"/>
                <a:cs typeface="Times New Roman"/>
              </a:rPr>
              <a:t>e</a:t>
            </a:r>
            <a:r>
              <a:rPr sz="1200" spc="-5" dirty="0">
                <a:latin typeface="Times New Roman"/>
                <a:cs typeface="Times New Roman"/>
              </a:rPr>
              <a:t>r</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ons</a:t>
            </a:r>
          </a:p>
          <a:p>
            <a:pPr marL="241300" marR="5080" indent="-228600" algn="just">
              <a:lnSpc>
                <a:spcPct val="143400"/>
              </a:lnSpc>
              <a:spcBef>
                <a:spcPts val="755"/>
              </a:spcBef>
              <a:buFont typeface="Times New Roman"/>
              <a:buAutoNum type="arabicPeriod"/>
              <a:tabLst>
                <a:tab pos="241300" algn="l"/>
              </a:tabLst>
            </a:pPr>
            <a:r>
              <a:rPr sz="1200" b="1" spc="-5" dirty="0">
                <a:latin typeface="Times New Roman"/>
                <a:cs typeface="Times New Roman"/>
              </a:rPr>
              <a:t>Con</a:t>
            </a:r>
            <a:r>
              <a:rPr sz="1200" b="1" spc="5" dirty="0">
                <a:latin typeface="Times New Roman"/>
                <a:cs typeface="Times New Roman"/>
              </a:rPr>
              <a:t>d</a:t>
            </a:r>
            <a:r>
              <a:rPr sz="1200" b="1" dirty="0">
                <a:latin typeface="Times New Roman"/>
                <a:cs typeface="Times New Roman"/>
              </a:rPr>
              <a:t>u</a:t>
            </a:r>
            <a:r>
              <a:rPr sz="1200" b="1" spc="-15" dirty="0">
                <a:latin typeface="Times New Roman"/>
                <a:cs typeface="Times New Roman"/>
              </a:rPr>
              <a:t>c</a:t>
            </a:r>
            <a:r>
              <a:rPr sz="1200" b="1" dirty="0">
                <a:latin typeface="Times New Roman"/>
                <a:cs typeface="Times New Roman"/>
              </a:rPr>
              <a:t>t </a:t>
            </a:r>
            <a:r>
              <a:rPr sz="1200" b="1" spc="90" dirty="0">
                <a:latin typeface="Times New Roman"/>
                <a:cs typeface="Times New Roman"/>
              </a:rPr>
              <a:t> </a:t>
            </a:r>
            <a:r>
              <a:rPr sz="1200" b="1" spc="-5" dirty="0">
                <a:latin typeface="Times New Roman"/>
                <a:cs typeface="Times New Roman"/>
              </a:rPr>
              <a:t>in</a:t>
            </a:r>
            <a:r>
              <a:rPr sz="1200" b="1" spc="-10" dirty="0">
                <a:latin typeface="Times New Roman"/>
                <a:cs typeface="Times New Roman"/>
              </a:rPr>
              <a:t>v</a:t>
            </a:r>
            <a:r>
              <a:rPr sz="1200" b="1" spc="-15" dirty="0">
                <a:latin typeface="Times New Roman"/>
                <a:cs typeface="Times New Roman"/>
              </a:rPr>
              <a:t>e</a:t>
            </a:r>
            <a:r>
              <a:rPr sz="1200" b="1" spc="-5" dirty="0">
                <a:latin typeface="Times New Roman"/>
                <a:cs typeface="Times New Roman"/>
              </a:rPr>
              <a:t>stigation</a:t>
            </a:r>
            <a:r>
              <a:rPr sz="1200" b="1" dirty="0">
                <a:latin typeface="Times New Roman"/>
                <a:cs typeface="Times New Roman"/>
              </a:rPr>
              <a:t>s </a:t>
            </a:r>
            <a:r>
              <a:rPr sz="1200" b="1" spc="80" dirty="0">
                <a:latin typeface="Times New Roman"/>
                <a:cs typeface="Times New Roman"/>
              </a:rPr>
              <a:t> </a:t>
            </a:r>
            <a:r>
              <a:rPr sz="1200" b="1" dirty="0">
                <a:latin typeface="Times New Roman"/>
                <a:cs typeface="Times New Roman"/>
              </a:rPr>
              <a:t>of </a:t>
            </a:r>
            <a:r>
              <a:rPr sz="1200" b="1" spc="90" dirty="0">
                <a:latin typeface="Times New Roman"/>
                <a:cs typeface="Times New Roman"/>
              </a:rPr>
              <a:t> </a:t>
            </a:r>
            <a:r>
              <a:rPr sz="1200" b="1" spc="-15" dirty="0">
                <a:latin typeface="Times New Roman"/>
                <a:cs typeface="Times New Roman"/>
              </a:rPr>
              <a:t>c</a:t>
            </a:r>
            <a:r>
              <a:rPr sz="1200" b="1" dirty="0">
                <a:latin typeface="Times New Roman"/>
                <a:cs typeface="Times New Roman"/>
              </a:rPr>
              <a:t>o</a:t>
            </a:r>
            <a:r>
              <a:rPr sz="1200" b="1" spc="5" dirty="0">
                <a:latin typeface="Times New Roman"/>
                <a:cs typeface="Times New Roman"/>
              </a:rPr>
              <a:t>m</a:t>
            </a:r>
            <a:r>
              <a:rPr sz="1200" b="1" dirty="0">
                <a:latin typeface="Times New Roman"/>
                <a:cs typeface="Times New Roman"/>
              </a:rPr>
              <a:t>p</a:t>
            </a:r>
            <a:r>
              <a:rPr sz="1200" b="1" spc="-5" dirty="0">
                <a:latin typeface="Times New Roman"/>
                <a:cs typeface="Times New Roman"/>
              </a:rPr>
              <a:t>lex</a:t>
            </a:r>
            <a:r>
              <a:rPr sz="1200" b="1" dirty="0">
                <a:latin typeface="Times New Roman"/>
                <a:cs typeface="Times New Roman"/>
              </a:rPr>
              <a:t> </a:t>
            </a:r>
            <a:r>
              <a:rPr sz="1200" b="1" spc="90" dirty="0">
                <a:latin typeface="Times New Roman"/>
                <a:cs typeface="Times New Roman"/>
              </a:rPr>
              <a:t> </a:t>
            </a:r>
            <a:r>
              <a:rPr sz="1200" b="1" dirty="0">
                <a:latin typeface="Times New Roman"/>
                <a:cs typeface="Times New Roman"/>
              </a:rPr>
              <a:t>p</a:t>
            </a:r>
            <a:r>
              <a:rPr sz="1200" b="1" spc="-15" dirty="0">
                <a:latin typeface="Times New Roman"/>
                <a:cs typeface="Times New Roman"/>
              </a:rPr>
              <a:t>r</a:t>
            </a:r>
            <a:r>
              <a:rPr sz="1200" b="1" dirty="0">
                <a:latin typeface="Times New Roman"/>
                <a:cs typeface="Times New Roman"/>
              </a:rPr>
              <a:t>ob</a:t>
            </a:r>
            <a:r>
              <a:rPr sz="1200" b="1" spc="-10" dirty="0">
                <a:latin typeface="Times New Roman"/>
                <a:cs typeface="Times New Roman"/>
              </a:rPr>
              <a:t>lem</a:t>
            </a:r>
            <a:r>
              <a:rPr sz="1200" b="1" spc="-15" dirty="0">
                <a:latin typeface="Times New Roman"/>
                <a:cs typeface="Times New Roman"/>
              </a:rPr>
              <a:t>s</a:t>
            </a:r>
            <a:r>
              <a:rPr sz="1200" b="1" dirty="0">
                <a:latin typeface="Times New Roman"/>
                <a:cs typeface="Times New Roman"/>
              </a:rPr>
              <a:t>: </a:t>
            </a:r>
            <a:r>
              <a:rPr sz="1200" b="1" spc="110" dirty="0">
                <a:latin typeface="Times New Roman"/>
                <a:cs typeface="Times New Roman"/>
              </a:rPr>
              <a:t> </a:t>
            </a:r>
            <a:r>
              <a:rPr sz="1200" spc="-5" dirty="0">
                <a:latin typeface="Times New Roman"/>
                <a:cs typeface="Times New Roman"/>
              </a:rPr>
              <a:t>Us</a:t>
            </a:r>
            <a:r>
              <a:rPr sz="1200" dirty="0">
                <a:latin typeface="Times New Roman"/>
                <a:cs typeface="Times New Roman"/>
              </a:rPr>
              <a:t>e </a:t>
            </a:r>
            <a:r>
              <a:rPr sz="1200" spc="85" dirty="0">
                <a:latin typeface="Times New Roman"/>
                <a:cs typeface="Times New Roman"/>
              </a:rPr>
              <a:t> </a:t>
            </a:r>
            <a:r>
              <a:rPr sz="1200" spc="5" dirty="0">
                <a:latin typeface="Times New Roman"/>
                <a:cs typeface="Times New Roman"/>
              </a:rPr>
              <a:t>r</a:t>
            </a:r>
            <a:r>
              <a:rPr sz="1200" spc="-15" dirty="0">
                <a:latin typeface="Times New Roman"/>
                <a:cs typeface="Times New Roman"/>
              </a:rPr>
              <a:t>e</a:t>
            </a:r>
            <a:r>
              <a:rPr sz="1200" spc="-5" dirty="0">
                <a:latin typeface="Times New Roman"/>
                <a:cs typeface="Times New Roman"/>
              </a:rPr>
              <a:t>sear</a:t>
            </a:r>
            <a:r>
              <a:rPr sz="1200" spc="-20" dirty="0">
                <a:latin typeface="Times New Roman"/>
                <a:cs typeface="Times New Roman"/>
              </a:rPr>
              <a:t>c</a:t>
            </a:r>
            <a:r>
              <a:rPr sz="1200" dirty="0">
                <a:latin typeface="Times New Roman"/>
                <a:cs typeface="Times New Roman"/>
              </a:rPr>
              <a:t>h</a:t>
            </a:r>
            <a:r>
              <a:rPr sz="1200" spc="-5" dirty="0">
                <a:latin typeface="Times New Roman"/>
                <a:cs typeface="Times New Roman"/>
              </a:rPr>
              <a:t>-</a:t>
            </a:r>
            <a:r>
              <a:rPr sz="1200" spc="10" dirty="0">
                <a:latin typeface="Times New Roman"/>
                <a:cs typeface="Times New Roman"/>
              </a:rPr>
              <a:t>b</a:t>
            </a:r>
            <a:r>
              <a:rPr sz="1200" spc="-15" dirty="0">
                <a:latin typeface="Times New Roman"/>
                <a:cs typeface="Times New Roman"/>
              </a:rPr>
              <a:t>a</a:t>
            </a:r>
            <a:r>
              <a:rPr sz="1200" spc="-5" dirty="0">
                <a:latin typeface="Times New Roman"/>
                <a:cs typeface="Times New Roman"/>
              </a:rPr>
              <a:t>se</a:t>
            </a:r>
            <a:r>
              <a:rPr sz="1200" dirty="0">
                <a:latin typeface="Times New Roman"/>
                <a:cs typeface="Times New Roman"/>
              </a:rPr>
              <a:t>d </a:t>
            </a:r>
            <a:r>
              <a:rPr sz="1200" spc="90" dirty="0">
                <a:latin typeface="Times New Roman"/>
                <a:cs typeface="Times New Roman"/>
              </a:rPr>
              <a:t> </a:t>
            </a:r>
            <a:r>
              <a:rPr sz="1200" spc="10" dirty="0">
                <a:latin typeface="Times New Roman"/>
                <a:cs typeface="Times New Roman"/>
              </a:rPr>
              <a:t>k</a:t>
            </a:r>
            <a:r>
              <a:rPr sz="1200" spc="-10" dirty="0">
                <a:latin typeface="Times New Roman"/>
                <a:cs typeface="Times New Roman"/>
              </a:rPr>
              <a:t>nowl</a:t>
            </a:r>
            <a:r>
              <a:rPr sz="1200" spc="-15" dirty="0">
                <a:latin typeface="Times New Roman"/>
                <a:cs typeface="Times New Roman"/>
              </a:rPr>
              <a:t>e</a:t>
            </a:r>
            <a:r>
              <a:rPr sz="1200" spc="-10" dirty="0">
                <a:latin typeface="Times New Roman"/>
                <a:cs typeface="Times New Roman"/>
              </a:rPr>
              <a:t>dge</a:t>
            </a:r>
            <a:r>
              <a:rPr sz="1200" dirty="0">
                <a:latin typeface="Times New Roman"/>
                <a:cs typeface="Times New Roman"/>
              </a:rPr>
              <a:t> </a:t>
            </a:r>
            <a:r>
              <a:rPr sz="1200" spc="90"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sear</a:t>
            </a:r>
            <a:r>
              <a:rPr sz="1200" spc="-20" dirty="0">
                <a:latin typeface="Times New Roman"/>
                <a:cs typeface="Times New Roman"/>
              </a:rPr>
              <a:t>c</a:t>
            </a:r>
            <a:r>
              <a:rPr sz="1200" dirty="0">
                <a:latin typeface="Times New Roman"/>
                <a:cs typeface="Times New Roman"/>
              </a:rPr>
              <a:t>h</a:t>
            </a:r>
            <a:r>
              <a:rPr sz="1200" spc="20" dirty="0">
                <a:latin typeface="Times New Roman"/>
                <a:cs typeface="Times New Roman"/>
              </a:rPr>
              <a:t> </a:t>
            </a:r>
            <a:r>
              <a:rPr sz="1200" spc="-10" dirty="0">
                <a:latin typeface="Times New Roman"/>
                <a:cs typeface="Times New Roman"/>
              </a:rPr>
              <a:t>methods</a:t>
            </a:r>
            <a:r>
              <a:rPr sz="1200" spc="10" dirty="0">
                <a:latin typeface="Times New Roman"/>
                <a:cs typeface="Times New Roman"/>
              </a:rPr>
              <a:t> </a:t>
            </a:r>
            <a:r>
              <a:rPr sz="1200" spc="-5" dirty="0">
                <a:latin typeface="Times New Roman"/>
                <a:cs typeface="Times New Roman"/>
              </a:rPr>
              <a:t>including</a:t>
            </a:r>
            <a:r>
              <a:rPr sz="1200" spc="25" dirty="0">
                <a:latin typeface="Times New Roman"/>
                <a:cs typeface="Times New Roman"/>
              </a:rPr>
              <a:t> </a:t>
            </a:r>
            <a:r>
              <a:rPr sz="1200" spc="-10" dirty="0">
                <a:latin typeface="Times New Roman"/>
                <a:cs typeface="Times New Roman"/>
              </a:rPr>
              <a:t>design</a:t>
            </a:r>
            <a:r>
              <a:rPr sz="1200" spc="2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15" dirty="0">
                <a:latin typeface="Times New Roman"/>
                <a:cs typeface="Times New Roman"/>
              </a:rPr>
              <a:t>e</a:t>
            </a:r>
            <a:r>
              <a:rPr sz="1200" spc="-10" dirty="0">
                <a:latin typeface="Times New Roman"/>
                <a:cs typeface="Times New Roman"/>
              </a:rPr>
              <a:t>xp</a:t>
            </a:r>
            <a:r>
              <a:rPr sz="1200" spc="-15" dirty="0">
                <a:latin typeface="Times New Roman"/>
                <a:cs typeface="Times New Roman"/>
              </a:rPr>
              <a:t>e</a:t>
            </a:r>
            <a:r>
              <a:rPr sz="1200" spc="-10" dirty="0">
                <a:latin typeface="Times New Roman"/>
                <a:cs typeface="Times New Roman"/>
              </a:rPr>
              <a:t>rim</a:t>
            </a:r>
            <a:r>
              <a:rPr sz="1200" spc="-15" dirty="0">
                <a:latin typeface="Times New Roman"/>
                <a:cs typeface="Times New Roman"/>
              </a:rPr>
              <a:t>e</a:t>
            </a:r>
            <a:r>
              <a:rPr sz="1200" spc="-5" dirty="0">
                <a:latin typeface="Times New Roman"/>
                <a:cs typeface="Times New Roman"/>
              </a:rPr>
              <a:t>nts,</a:t>
            </a:r>
            <a:r>
              <a:rPr sz="1200" spc="25"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spc="-15" dirty="0">
                <a:latin typeface="Times New Roman"/>
                <a:cs typeface="Times New Roman"/>
              </a:rPr>
              <a:t>a</a:t>
            </a:r>
            <a:r>
              <a:rPr sz="1200" spc="-5" dirty="0">
                <a:latin typeface="Times New Roman"/>
                <a:cs typeface="Times New Roman"/>
              </a:rPr>
              <a:t>lysi</a:t>
            </a:r>
            <a:r>
              <a:rPr sz="1200" dirty="0">
                <a:latin typeface="Times New Roman"/>
                <a:cs typeface="Times New Roman"/>
              </a:rPr>
              <a:t>s</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0" dirty="0">
                <a:latin typeface="Times New Roman"/>
                <a:cs typeface="Times New Roman"/>
              </a:rPr>
              <a:t> </a:t>
            </a:r>
            <a:r>
              <a:rPr sz="1200" spc="-5" dirty="0">
                <a:latin typeface="Times New Roman"/>
                <a:cs typeface="Times New Roman"/>
              </a:rPr>
              <a:t>int</a:t>
            </a:r>
            <a:r>
              <a:rPr sz="1200" spc="-15" dirty="0">
                <a:latin typeface="Times New Roman"/>
                <a:cs typeface="Times New Roman"/>
              </a:rPr>
              <a:t>e</a:t>
            </a:r>
            <a:r>
              <a:rPr sz="1200" dirty="0">
                <a:latin typeface="Times New Roman"/>
                <a:cs typeface="Times New Roman"/>
              </a:rPr>
              <a:t>rp</a:t>
            </a:r>
            <a:r>
              <a:rPr sz="1200" spc="-10" dirty="0">
                <a:latin typeface="Times New Roman"/>
                <a:cs typeface="Times New Roman"/>
              </a:rPr>
              <a:t>r</a:t>
            </a:r>
            <a:r>
              <a:rPr sz="1200" spc="-15" dirty="0">
                <a:latin typeface="Times New Roman"/>
                <a:cs typeface="Times New Roman"/>
              </a:rPr>
              <a:t>e</a:t>
            </a:r>
            <a:r>
              <a:rPr sz="1200" spc="-5" dirty="0">
                <a:latin typeface="Times New Roman"/>
                <a:cs typeface="Times New Roman"/>
              </a:rPr>
              <a:t>tation</a:t>
            </a:r>
            <a:r>
              <a:rPr sz="1200" spc="2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spc="-10" dirty="0">
                <a:latin typeface="Times New Roman"/>
                <a:cs typeface="Times New Roman"/>
              </a:rPr>
              <a:t>d</a:t>
            </a:r>
            <a:r>
              <a:rPr sz="1200" spc="-15" dirty="0">
                <a:latin typeface="Times New Roman"/>
                <a:cs typeface="Times New Roman"/>
              </a:rPr>
              <a:t>a</a:t>
            </a:r>
            <a:r>
              <a:rPr sz="1200" spc="-5" dirty="0">
                <a:latin typeface="Times New Roman"/>
                <a:cs typeface="Times New Roman"/>
              </a:rPr>
              <a:t>ta,</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5" dirty="0">
                <a:latin typeface="Times New Roman"/>
                <a:cs typeface="Times New Roman"/>
              </a:rPr>
              <a:t>syn</a:t>
            </a:r>
            <a:r>
              <a:rPr sz="1200" spc="-5" dirty="0">
                <a:latin typeface="Times New Roman"/>
                <a:cs typeface="Times New Roman"/>
              </a:rPr>
              <a:t>th</a:t>
            </a:r>
            <a:r>
              <a:rPr sz="1200" spc="-15" dirty="0">
                <a:latin typeface="Times New Roman"/>
                <a:cs typeface="Times New Roman"/>
              </a:rPr>
              <a:t>e</a:t>
            </a:r>
            <a:r>
              <a:rPr sz="1200" spc="-5" dirty="0">
                <a:latin typeface="Times New Roman"/>
                <a:cs typeface="Times New Roman"/>
              </a:rPr>
              <a:t>si</a:t>
            </a:r>
            <a:r>
              <a:rPr sz="1200" dirty="0">
                <a:latin typeface="Times New Roman"/>
                <a:cs typeface="Times New Roman"/>
              </a:rPr>
              <a:t>s of </a:t>
            </a:r>
            <a:r>
              <a:rPr sz="1200" spc="-5" dirty="0">
                <a:latin typeface="Times New Roman"/>
                <a:cs typeface="Times New Roman"/>
              </a:rPr>
              <a:t>the</a:t>
            </a:r>
            <a:r>
              <a:rPr sz="1200" spc="-10" dirty="0">
                <a:latin typeface="Times New Roman"/>
                <a:cs typeface="Times New Roman"/>
              </a:rPr>
              <a:t> </a:t>
            </a:r>
            <a:r>
              <a:rPr sz="1200" spc="-5" dirty="0">
                <a:latin typeface="Times New Roman"/>
                <a:cs typeface="Times New Roman"/>
              </a:rPr>
              <a:t>info</a:t>
            </a:r>
            <a:r>
              <a:rPr sz="1200" spc="-15" dirty="0">
                <a:latin typeface="Times New Roman"/>
                <a:cs typeface="Times New Roman"/>
              </a:rPr>
              <a:t>r</a:t>
            </a:r>
            <a:r>
              <a:rPr sz="1200" spc="-10" dirty="0">
                <a:latin typeface="Times New Roman"/>
                <a:cs typeface="Times New Roman"/>
              </a:rPr>
              <a:t>mation</a:t>
            </a:r>
            <a:r>
              <a:rPr sz="1200" spc="-5" dirty="0">
                <a:latin typeface="Times New Roman"/>
                <a:cs typeface="Times New Roman"/>
              </a:rPr>
              <a:t> t</a:t>
            </a:r>
            <a:r>
              <a:rPr sz="1200" dirty="0">
                <a:latin typeface="Times New Roman"/>
                <a:cs typeface="Times New Roman"/>
              </a:rPr>
              <a:t>o pr</a:t>
            </a:r>
            <a:r>
              <a:rPr sz="1200" spc="-5" dirty="0">
                <a:latin typeface="Times New Roman"/>
                <a:cs typeface="Times New Roman"/>
              </a:rPr>
              <a:t>o</a:t>
            </a:r>
            <a:r>
              <a:rPr sz="1200" spc="-10" dirty="0">
                <a:latin typeface="Times New Roman"/>
                <a:cs typeface="Times New Roman"/>
              </a:rPr>
              <a:t>vide</a:t>
            </a:r>
            <a:r>
              <a:rPr sz="1200" dirty="0">
                <a:latin typeface="Times New Roman"/>
                <a:cs typeface="Times New Roman"/>
              </a:rPr>
              <a:t> </a:t>
            </a:r>
            <a:r>
              <a:rPr sz="1200" spc="-10" dirty="0">
                <a:latin typeface="Times New Roman"/>
                <a:cs typeface="Times New Roman"/>
              </a:rPr>
              <a:t>v</a:t>
            </a:r>
            <a:r>
              <a:rPr sz="1200" spc="-20" dirty="0">
                <a:latin typeface="Times New Roman"/>
                <a:cs typeface="Times New Roman"/>
              </a:rPr>
              <a:t>a</a:t>
            </a:r>
            <a:r>
              <a:rPr sz="1200" spc="-5" dirty="0">
                <a:latin typeface="Times New Roman"/>
                <a:cs typeface="Times New Roman"/>
              </a:rPr>
              <a:t>li</a:t>
            </a:r>
            <a:r>
              <a:rPr sz="1200" dirty="0">
                <a:latin typeface="Times New Roman"/>
                <a:cs typeface="Times New Roman"/>
              </a:rPr>
              <a:t>d </a:t>
            </a:r>
            <a:r>
              <a:rPr sz="1200" spc="-15" dirty="0">
                <a:latin typeface="Times New Roman"/>
                <a:cs typeface="Times New Roman"/>
              </a:rPr>
              <a:t>c</a:t>
            </a:r>
            <a:r>
              <a:rPr sz="1200" spc="-10" dirty="0">
                <a:latin typeface="Times New Roman"/>
                <a:cs typeface="Times New Roman"/>
              </a:rPr>
              <a:t>on</a:t>
            </a:r>
            <a:r>
              <a:rPr sz="1200" spc="-15" dirty="0">
                <a:latin typeface="Times New Roman"/>
                <a:cs typeface="Times New Roman"/>
              </a:rPr>
              <a:t>c</a:t>
            </a:r>
            <a:r>
              <a:rPr sz="1200" dirty="0">
                <a:latin typeface="Times New Roman"/>
                <a:cs typeface="Times New Roman"/>
              </a:rPr>
              <a:t>l</a:t>
            </a:r>
            <a:r>
              <a:rPr sz="1200" spc="-10" dirty="0">
                <a:latin typeface="Times New Roman"/>
                <a:cs typeface="Times New Roman"/>
              </a:rPr>
              <a:t>usion</a:t>
            </a:r>
            <a:r>
              <a:rPr sz="1200" dirty="0">
                <a:latin typeface="Times New Roman"/>
                <a:cs typeface="Times New Roman"/>
              </a:rPr>
              <a:t>s</a:t>
            </a:r>
          </a:p>
        </p:txBody>
      </p:sp>
      <p:sp>
        <p:nvSpPr>
          <p:cNvPr id="4" name="object 8">
            <a:extLst>
              <a:ext uri="{FF2B5EF4-FFF2-40B4-BE49-F238E27FC236}">
                <a16:creationId xmlns:a16="http://schemas.microsoft.com/office/drawing/2014/main" id="{4B4B7875-052F-093C-A708-D7ABEBF47E6D}"/>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vi</a:t>
            </a:r>
            <a:endParaRPr sz="11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6410" y="510329"/>
            <a:ext cx="5772150" cy="6501075"/>
          </a:xfrm>
          <a:prstGeom prst="rect">
            <a:avLst/>
          </a:prstGeom>
        </p:spPr>
        <p:txBody>
          <a:bodyPr vert="horz" wrap="square" lIns="0" tIns="0" rIns="0" bIns="0" rtlCol="0">
            <a:spAutoFit/>
          </a:bodyPr>
          <a:lstStyle/>
          <a:p>
            <a:pPr marL="241300" marR="15240" indent="-228600" algn="just">
              <a:lnSpc>
                <a:spcPct val="143300"/>
              </a:lnSpc>
              <a:buFont typeface="Times New Roman"/>
              <a:buAutoNum type="arabicPeriod" startAt="5"/>
              <a:tabLst>
                <a:tab pos="241300" algn="l"/>
              </a:tabLst>
            </a:pPr>
            <a:r>
              <a:rPr sz="1200" b="1" spc="-20" dirty="0">
                <a:latin typeface="Times New Roman"/>
                <a:cs typeface="Times New Roman"/>
              </a:rPr>
              <a:t>M</a:t>
            </a:r>
            <a:r>
              <a:rPr sz="1200" b="1" dirty="0">
                <a:latin typeface="Times New Roman"/>
                <a:cs typeface="Times New Roman"/>
              </a:rPr>
              <a:t>od</a:t>
            </a:r>
            <a:r>
              <a:rPr sz="1200" b="1" spc="-15" dirty="0">
                <a:latin typeface="Times New Roman"/>
                <a:cs typeface="Times New Roman"/>
              </a:rPr>
              <a:t>er</a:t>
            </a:r>
            <a:r>
              <a:rPr sz="1200" b="1" dirty="0">
                <a:latin typeface="Times New Roman"/>
                <a:cs typeface="Times New Roman"/>
              </a:rPr>
              <a:t>n </a:t>
            </a:r>
            <a:r>
              <a:rPr sz="1200" b="1" spc="-25" dirty="0">
                <a:latin typeface="Times New Roman"/>
                <a:cs typeface="Times New Roman"/>
              </a:rPr>
              <a:t> </a:t>
            </a:r>
            <a:r>
              <a:rPr sz="1200" b="1" spc="-5" dirty="0">
                <a:latin typeface="Times New Roman"/>
                <a:cs typeface="Times New Roman"/>
              </a:rPr>
              <a:t>tool</a:t>
            </a:r>
            <a:r>
              <a:rPr sz="1200" b="1" dirty="0">
                <a:latin typeface="Times New Roman"/>
                <a:cs typeface="Times New Roman"/>
              </a:rPr>
              <a:t> </a:t>
            </a:r>
            <a:r>
              <a:rPr sz="1200" b="1" spc="-30" dirty="0">
                <a:latin typeface="Times New Roman"/>
                <a:cs typeface="Times New Roman"/>
              </a:rPr>
              <a:t> </a:t>
            </a:r>
            <a:r>
              <a:rPr sz="1200" b="1" dirty="0">
                <a:latin typeface="Times New Roman"/>
                <a:cs typeface="Times New Roman"/>
              </a:rPr>
              <a:t>u</a:t>
            </a:r>
            <a:r>
              <a:rPr sz="1200" b="1" spc="-5" dirty="0">
                <a:latin typeface="Times New Roman"/>
                <a:cs typeface="Times New Roman"/>
              </a:rPr>
              <a:t>sage</a:t>
            </a:r>
            <a:r>
              <a:rPr sz="1200" b="1" dirty="0">
                <a:latin typeface="Times New Roman"/>
                <a:cs typeface="Times New Roman"/>
              </a:rPr>
              <a:t>: </a:t>
            </a:r>
            <a:r>
              <a:rPr sz="1200" b="1" spc="-20" dirty="0">
                <a:latin typeface="Times New Roman"/>
                <a:cs typeface="Times New Roman"/>
              </a:rPr>
              <a:t> </a:t>
            </a:r>
            <a:r>
              <a:rPr sz="1200" spc="-10" dirty="0">
                <a:latin typeface="Times New Roman"/>
                <a:cs typeface="Times New Roman"/>
              </a:rPr>
              <a:t>Cr</a:t>
            </a:r>
            <a:r>
              <a:rPr sz="1200" spc="-20" dirty="0">
                <a:latin typeface="Times New Roman"/>
                <a:cs typeface="Times New Roman"/>
              </a:rPr>
              <a:t>e</a:t>
            </a:r>
            <a:r>
              <a:rPr sz="1200" spc="-15" dirty="0">
                <a:latin typeface="Times New Roman"/>
                <a:cs typeface="Times New Roman"/>
              </a:rPr>
              <a:t>a</a:t>
            </a:r>
            <a:r>
              <a:rPr sz="1200" spc="-5" dirty="0">
                <a:latin typeface="Times New Roman"/>
                <a:cs typeface="Times New Roman"/>
              </a:rPr>
              <a:t>te,</a:t>
            </a:r>
            <a:r>
              <a:rPr sz="1200" dirty="0">
                <a:latin typeface="Times New Roman"/>
                <a:cs typeface="Times New Roman"/>
              </a:rPr>
              <a:t> </a:t>
            </a:r>
            <a:r>
              <a:rPr sz="1200" spc="-30" dirty="0">
                <a:latin typeface="Times New Roman"/>
                <a:cs typeface="Times New Roman"/>
              </a:rPr>
              <a:t> </a:t>
            </a:r>
            <a:r>
              <a:rPr sz="1200" spc="-5" dirty="0">
                <a:latin typeface="Times New Roman"/>
                <a:cs typeface="Times New Roman"/>
              </a:rPr>
              <a:t>sele</a:t>
            </a:r>
            <a:r>
              <a:rPr sz="1200" spc="-15" dirty="0">
                <a:latin typeface="Times New Roman"/>
                <a:cs typeface="Times New Roman"/>
              </a:rPr>
              <a:t>c</a:t>
            </a:r>
            <a:r>
              <a:rPr sz="1200" spc="-5" dirty="0">
                <a:latin typeface="Times New Roman"/>
                <a:cs typeface="Times New Roman"/>
              </a:rPr>
              <a:t>t,</a:t>
            </a:r>
            <a:r>
              <a:rPr sz="1200" dirty="0">
                <a:latin typeface="Times New Roman"/>
                <a:cs typeface="Times New Roman"/>
              </a:rPr>
              <a:t> </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30" dirty="0">
                <a:latin typeface="Times New Roman"/>
                <a:cs typeface="Times New Roman"/>
              </a:rPr>
              <a:t> </a:t>
            </a:r>
            <a:r>
              <a:rPr sz="1200" spc="-15" dirty="0">
                <a:latin typeface="Times New Roman"/>
                <a:cs typeface="Times New Roman"/>
              </a:rPr>
              <a:t>a</a:t>
            </a:r>
            <a:r>
              <a:rPr sz="1200" spc="-10" dirty="0">
                <a:latin typeface="Times New Roman"/>
                <a:cs typeface="Times New Roman"/>
              </a:rPr>
              <a:t>pply</a:t>
            </a:r>
            <a:r>
              <a:rPr sz="1200" dirty="0">
                <a:latin typeface="Times New Roman"/>
                <a:cs typeface="Times New Roman"/>
              </a:rPr>
              <a:t> </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ppro</a:t>
            </a:r>
            <a:r>
              <a:rPr sz="1200" spc="-5" dirty="0">
                <a:latin typeface="Times New Roman"/>
                <a:cs typeface="Times New Roman"/>
              </a:rPr>
              <a:t>pri</a:t>
            </a:r>
            <a:r>
              <a:rPr sz="1200" spc="-20" dirty="0">
                <a:latin typeface="Times New Roman"/>
                <a:cs typeface="Times New Roman"/>
              </a:rPr>
              <a:t>a</a:t>
            </a:r>
            <a:r>
              <a:rPr sz="1200" spc="-5" dirty="0">
                <a:latin typeface="Times New Roman"/>
                <a:cs typeface="Times New Roman"/>
              </a:rPr>
              <a:t>te</a:t>
            </a:r>
            <a:r>
              <a:rPr sz="1200" dirty="0">
                <a:latin typeface="Times New Roman"/>
                <a:cs typeface="Times New Roman"/>
              </a:rPr>
              <a:t> </a:t>
            </a:r>
            <a:r>
              <a:rPr sz="1200" spc="-30" dirty="0">
                <a:latin typeface="Times New Roman"/>
                <a:cs typeface="Times New Roman"/>
              </a:rPr>
              <a:t> </a:t>
            </a:r>
            <a:r>
              <a:rPr sz="1200" spc="-5" dirty="0">
                <a:latin typeface="Times New Roman"/>
                <a:cs typeface="Times New Roman"/>
              </a:rPr>
              <a:t>te</a:t>
            </a:r>
            <a:r>
              <a:rPr sz="1200" spc="-15" dirty="0">
                <a:latin typeface="Times New Roman"/>
                <a:cs typeface="Times New Roman"/>
              </a:rPr>
              <a:t>c</a:t>
            </a:r>
            <a:r>
              <a:rPr sz="1200" spc="-5" dirty="0">
                <a:latin typeface="Times New Roman"/>
                <a:cs typeface="Times New Roman"/>
              </a:rPr>
              <a:t>hniques,</a:t>
            </a:r>
            <a:r>
              <a:rPr sz="1200" dirty="0">
                <a:latin typeface="Times New Roman"/>
                <a:cs typeface="Times New Roman"/>
              </a:rPr>
              <a:t> </a:t>
            </a:r>
            <a:r>
              <a:rPr sz="1200" spc="-30"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sour</a:t>
            </a:r>
            <a:r>
              <a:rPr sz="1200" dirty="0">
                <a:latin typeface="Times New Roman"/>
                <a:cs typeface="Times New Roman"/>
              </a:rPr>
              <a:t>c</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 </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0" dirty="0">
                <a:latin typeface="Times New Roman"/>
                <a:cs typeface="Times New Roman"/>
              </a:rPr>
              <a:t>mode</a:t>
            </a:r>
            <a:r>
              <a:rPr sz="1200" spc="-15" dirty="0">
                <a:latin typeface="Times New Roman"/>
                <a:cs typeface="Times New Roman"/>
              </a:rPr>
              <a:t>r</a:t>
            </a:r>
            <a:r>
              <a:rPr sz="1200" dirty="0">
                <a:latin typeface="Times New Roman"/>
                <a:cs typeface="Times New Roman"/>
              </a:rPr>
              <a:t>n  </a:t>
            </a:r>
            <a:r>
              <a:rPr sz="1200" spc="-90" dirty="0">
                <a:latin typeface="Times New Roman"/>
                <a:cs typeface="Times New Roman"/>
              </a:rPr>
              <a:t> </a:t>
            </a:r>
            <a:r>
              <a:rPr sz="1200" spc="-15" dirty="0">
                <a:latin typeface="Times New Roman"/>
                <a:cs typeface="Times New Roman"/>
              </a:rPr>
              <a:t>e</a:t>
            </a:r>
            <a:r>
              <a:rPr sz="1200" spc="-10" dirty="0">
                <a:latin typeface="Times New Roman"/>
                <a:cs typeface="Times New Roman"/>
              </a:rPr>
              <a:t>ngine</a:t>
            </a:r>
            <a:r>
              <a:rPr sz="1200" spc="-20"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90" dirty="0">
                <a:latin typeface="Times New Roman"/>
                <a:cs typeface="Times New Roman"/>
              </a:rPr>
              <a:t> </a:t>
            </a:r>
            <a:r>
              <a:rPr sz="1200" spc="-15" dirty="0">
                <a:latin typeface="Times New Roman"/>
                <a:cs typeface="Times New Roman"/>
              </a:rPr>
              <a:t>a</a:t>
            </a:r>
            <a:r>
              <a:rPr sz="1200" spc="10" dirty="0">
                <a:latin typeface="Times New Roman"/>
                <a:cs typeface="Times New Roman"/>
              </a:rPr>
              <a:t>n</a:t>
            </a:r>
            <a:r>
              <a:rPr sz="1200" dirty="0">
                <a:latin typeface="Times New Roman"/>
                <a:cs typeface="Times New Roman"/>
              </a:rPr>
              <a:t>d  </a:t>
            </a:r>
            <a:r>
              <a:rPr sz="1200" spc="-90" dirty="0">
                <a:latin typeface="Times New Roman"/>
                <a:cs typeface="Times New Roman"/>
              </a:rPr>
              <a:t> </a:t>
            </a:r>
            <a:r>
              <a:rPr sz="1200" spc="-20" dirty="0">
                <a:latin typeface="Times New Roman"/>
                <a:cs typeface="Times New Roman"/>
              </a:rPr>
              <a:t>I</a:t>
            </a:r>
            <a:r>
              <a:rPr sz="1200" spc="-10" dirty="0">
                <a:latin typeface="Times New Roman"/>
                <a:cs typeface="Times New Roman"/>
              </a:rPr>
              <a:t>T</a:t>
            </a:r>
            <a:r>
              <a:rPr sz="1200" dirty="0">
                <a:latin typeface="Times New Roman"/>
                <a:cs typeface="Times New Roman"/>
              </a:rPr>
              <a:t>  </a:t>
            </a:r>
            <a:r>
              <a:rPr sz="1200" spc="-90" dirty="0">
                <a:latin typeface="Times New Roman"/>
                <a:cs typeface="Times New Roman"/>
              </a:rPr>
              <a:t> </a:t>
            </a:r>
            <a:r>
              <a:rPr sz="1200" spc="-5" dirty="0">
                <a:latin typeface="Times New Roman"/>
                <a:cs typeface="Times New Roman"/>
              </a:rPr>
              <a:t>tool</a:t>
            </a:r>
            <a:r>
              <a:rPr sz="1200" dirty="0">
                <a:latin typeface="Times New Roman"/>
                <a:cs typeface="Times New Roman"/>
              </a:rPr>
              <a:t>s  </a:t>
            </a:r>
            <a:r>
              <a:rPr sz="1200" spc="-85" dirty="0">
                <a:latin typeface="Times New Roman"/>
                <a:cs typeface="Times New Roman"/>
              </a:rPr>
              <a:t> </a:t>
            </a:r>
            <a:r>
              <a:rPr sz="1200" spc="-5" dirty="0">
                <a:latin typeface="Times New Roman"/>
                <a:cs typeface="Times New Roman"/>
              </a:rPr>
              <a:t>including</a:t>
            </a:r>
            <a:r>
              <a:rPr sz="1200" dirty="0">
                <a:latin typeface="Times New Roman"/>
                <a:cs typeface="Times New Roman"/>
              </a:rPr>
              <a:t>  </a:t>
            </a:r>
            <a:r>
              <a:rPr sz="1200" spc="-100" dirty="0">
                <a:latin typeface="Times New Roman"/>
                <a:cs typeface="Times New Roman"/>
              </a:rPr>
              <a:t> </a:t>
            </a:r>
            <a:r>
              <a:rPr sz="1200" spc="-5" dirty="0">
                <a:latin typeface="Times New Roman"/>
                <a:cs typeface="Times New Roman"/>
              </a:rPr>
              <a:t>pr</a:t>
            </a:r>
            <a:r>
              <a:rPr sz="1200" spc="-20" dirty="0">
                <a:latin typeface="Times New Roman"/>
                <a:cs typeface="Times New Roman"/>
              </a:rPr>
              <a:t>e</a:t>
            </a:r>
            <a:r>
              <a:rPr sz="1200" spc="-5" dirty="0">
                <a:latin typeface="Times New Roman"/>
                <a:cs typeface="Times New Roman"/>
              </a:rPr>
              <a:t>diction</a:t>
            </a:r>
            <a:r>
              <a:rPr sz="1200" dirty="0">
                <a:latin typeface="Times New Roman"/>
                <a:cs typeface="Times New Roman"/>
              </a:rPr>
              <a:t>  </a:t>
            </a:r>
            <a:r>
              <a:rPr sz="1200" spc="-8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90" dirty="0">
                <a:latin typeface="Times New Roman"/>
                <a:cs typeface="Times New Roman"/>
              </a:rPr>
              <a:t> </a:t>
            </a:r>
            <a:r>
              <a:rPr sz="1200" spc="-10" dirty="0">
                <a:latin typeface="Times New Roman"/>
                <a:cs typeface="Times New Roman"/>
              </a:rPr>
              <a:t>modeling</a:t>
            </a:r>
            <a:r>
              <a:rPr sz="1200" dirty="0">
                <a:latin typeface="Times New Roman"/>
                <a:cs typeface="Times New Roman"/>
              </a:rPr>
              <a:t>  </a:t>
            </a:r>
            <a:r>
              <a:rPr sz="1200" spc="-85" dirty="0">
                <a:latin typeface="Times New Roman"/>
                <a:cs typeface="Times New Roman"/>
              </a:rPr>
              <a:t> </a:t>
            </a:r>
            <a:r>
              <a:rPr sz="1200" spc="-5" dirty="0">
                <a:latin typeface="Times New Roman"/>
                <a:cs typeface="Times New Roman"/>
              </a:rPr>
              <a:t>to</a:t>
            </a:r>
            <a:r>
              <a:rPr sz="1200" dirty="0">
                <a:latin typeface="Times New Roman"/>
                <a:cs typeface="Times New Roman"/>
              </a:rPr>
              <a:t>  </a:t>
            </a:r>
            <a:r>
              <a:rPr sz="1200" spc="-85" dirty="0">
                <a:latin typeface="Times New Roman"/>
                <a:cs typeface="Times New Roman"/>
              </a:rPr>
              <a:t> </a:t>
            </a:r>
            <a:r>
              <a:rPr sz="1200" spc="-15" dirty="0">
                <a:latin typeface="Times New Roman"/>
                <a:cs typeface="Times New Roman"/>
              </a:rPr>
              <a:t>c</a:t>
            </a:r>
            <a:r>
              <a:rPr sz="1200" spc="-10" dirty="0">
                <a:latin typeface="Times New Roman"/>
                <a:cs typeface="Times New Roman"/>
              </a:rPr>
              <a:t>ompl</a:t>
            </a:r>
            <a:r>
              <a:rPr sz="1200" spc="-15" dirty="0">
                <a:latin typeface="Times New Roman"/>
                <a:cs typeface="Times New Roman"/>
              </a:rPr>
              <a:t>e</a:t>
            </a:r>
            <a:r>
              <a:rPr sz="1200" dirty="0">
                <a:latin typeface="Times New Roman"/>
                <a:cs typeface="Times New Roman"/>
              </a:rPr>
              <a:t>x </a:t>
            </a:r>
            <a:r>
              <a:rPr sz="1200" spc="-15" dirty="0">
                <a:latin typeface="Times New Roman"/>
                <a:cs typeface="Times New Roman"/>
              </a:rPr>
              <a:t>e</a:t>
            </a:r>
            <a:r>
              <a:rPr sz="1200" spc="-10" dirty="0">
                <a:latin typeface="Times New Roman"/>
                <a:cs typeface="Times New Roman"/>
              </a:rPr>
              <a:t>ngine</a:t>
            </a:r>
            <a:r>
              <a:rPr sz="1200" spc="-20"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5" dirty="0">
                <a:latin typeface="Times New Roman"/>
                <a:cs typeface="Times New Roman"/>
              </a:rPr>
              <a:t>a</a:t>
            </a:r>
            <a:r>
              <a:rPr sz="1200" spc="-15" dirty="0">
                <a:latin typeface="Times New Roman"/>
                <a:cs typeface="Times New Roman"/>
              </a:rPr>
              <a:t>c</a:t>
            </a:r>
            <a:r>
              <a:rPr sz="1200" spc="-5" dirty="0">
                <a:latin typeface="Times New Roman"/>
                <a:cs typeface="Times New Roman"/>
              </a:rPr>
              <a:t>tivities wit</a:t>
            </a:r>
            <a:r>
              <a:rPr sz="1200" dirty="0">
                <a:latin typeface="Times New Roman"/>
                <a:cs typeface="Times New Roman"/>
              </a:rPr>
              <a:t>h </a:t>
            </a:r>
            <a:r>
              <a:rPr sz="1200" spc="-15" dirty="0">
                <a:latin typeface="Times New Roman"/>
                <a:cs typeface="Times New Roman"/>
              </a:rPr>
              <a:t>a</a:t>
            </a:r>
            <a:r>
              <a:rPr sz="1200" dirty="0">
                <a:latin typeface="Times New Roman"/>
                <a:cs typeface="Times New Roman"/>
              </a:rPr>
              <a:t>n </a:t>
            </a:r>
            <a:r>
              <a:rPr sz="1200" spc="-10" dirty="0">
                <a:latin typeface="Times New Roman"/>
                <a:cs typeface="Times New Roman"/>
              </a:rPr>
              <a:t>und</a:t>
            </a:r>
            <a:r>
              <a:rPr sz="1200" spc="-15" dirty="0">
                <a:latin typeface="Times New Roman"/>
                <a:cs typeface="Times New Roman"/>
              </a:rPr>
              <a:t>e</a:t>
            </a:r>
            <a:r>
              <a:rPr sz="1200" spc="-5" dirty="0">
                <a:latin typeface="Times New Roman"/>
                <a:cs typeface="Times New Roman"/>
              </a:rPr>
              <a:t>rst</a:t>
            </a:r>
            <a:r>
              <a:rPr sz="1200" spc="-15" dirty="0">
                <a:latin typeface="Times New Roman"/>
                <a:cs typeface="Times New Roman"/>
              </a:rPr>
              <a:t>a</a:t>
            </a:r>
            <a:r>
              <a:rPr sz="1200" spc="-10" dirty="0">
                <a:latin typeface="Times New Roman"/>
                <a:cs typeface="Times New Roman"/>
              </a:rPr>
              <a:t>nding</a:t>
            </a:r>
            <a:r>
              <a:rPr sz="1200" dirty="0">
                <a:latin typeface="Times New Roman"/>
                <a:cs typeface="Times New Roman"/>
              </a:rPr>
              <a:t> of </a:t>
            </a:r>
            <a:r>
              <a:rPr sz="1200" spc="-5" dirty="0">
                <a:latin typeface="Times New Roman"/>
                <a:cs typeface="Times New Roman"/>
              </a:rPr>
              <a:t>the</a:t>
            </a:r>
            <a:r>
              <a:rPr sz="1200" spc="5" dirty="0">
                <a:latin typeface="Times New Roman"/>
                <a:cs typeface="Times New Roman"/>
              </a:rPr>
              <a:t> </a:t>
            </a:r>
            <a:r>
              <a:rPr sz="1200" spc="-5" dirty="0">
                <a:latin typeface="Times New Roman"/>
                <a:cs typeface="Times New Roman"/>
              </a:rPr>
              <a:t>limitations</a:t>
            </a:r>
            <a:endParaRPr sz="1200" dirty="0">
              <a:latin typeface="Times New Roman"/>
              <a:cs typeface="Times New Roman"/>
            </a:endParaRPr>
          </a:p>
          <a:p>
            <a:pPr marL="241300" marR="8255" indent="-228600" algn="just">
              <a:lnSpc>
                <a:spcPct val="143300"/>
              </a:lnSpc>
              <a:spcBef>
                <a:spcPts val="765"/>
              </a:spcBef>
              <a:buFont typeface="Times New Roman"/>
              <a:buAutoNum type="arabicPeriod" startAt="5"/>
              <a:tabLst>
                <a:tab pos="241300" algn="l"/>
              </a:tabLst>
            </a:pPr>
            <a:r>
              <a:rPr sz="1200" b="1" spc="-10" dirty="0">
                <a:latin typeface="Times New Roman"/>
                <a:cs typeface="Times New Roman"/>
              </a:rPr>
              <a:t>The </a:t>
            </a:r>
            <a:r>
              <a:rPr sz="1200" b="1" spc="-130" dirty="0">
                <a:latin typeface="Times New Roman"/>
                <a:cs typeface="Times New Roman"/>
              </a:rPr>
              <a:t> </a:t>
            </a:r>
            <a:r>
              <a:rPr sz="1200" b="1" spc="-15" dirty="0">
                <a:latin typeface="Times New Roman"/>
                <a:cs typeface="Times New Roman"/>
              </a:rPr>
              <a:t>e</a:t>
            </a:r>
            <a:r>
              <a:rPr sz="1200" b="1" dirty="0">
                <a:latin typeface="Times New Roman"/>
                <a:cs typeface="Times New Roman"/>
              </a:rPr>
              <a:t>n</a:t>
            </a:r>
            <a:r>
              <a:rPr sz="1200" b="1" spc="-5" dirty="0">
                <a:latin typeface="Times New Roman"/>
                <a:cs typeface="Times New Roman"/>
              </a:rPr>
              <a:t>gin</a:t>
            </a:r>
            <a:r>
              <a:rPr sz="1200" b="1" spc="-15" dirty="0">
                <a:latin typeface="Times New Roman"/>
                <a:cs typeface="Times New Roman"/>
              </a:rPr>
              <a:t>ee</a:t>
            </a:r>
            <a:r>
              <a:rPr sz="1200" b="1" spc="-10" dirty="0">
                <a:latin typeface="Times New Roman"/>
                <a:cs typeface="Times New Roman"/>
              </a:rPr>
              <a:t>r</a:t>
            </a:r>
            <a:r>
              <a:rPr sz="1200" b="1" dirty="0">
                <a:latin typeface="Times New Roman"/>
                <a:cs typeface="Times New Roman"/>
              </a:rPr>
              <a:t> </a:t>
            </a:r>
            <a:r>
              <a:rPr sz="1200" b="1" spc="-130" dirty="0">
                <a:latin typeface="Times New Roman"/>
                <a:cs typeface="Times New Roman"/>
              </a:rPr>
              <a:t> </a:t>
            </a:r>
            <a:r>
              <a:rPr sz="1200" b="1" dirty="0">
                <a:latin typeface="Times New Roman"/>
                <a:cs typeface="Times New Roman"/>
              </a:rPr>
              <a:t>and </a:t>
            </a:r>
            <a:r>
              <a:rPr sz="1200" b="1" spc="-120" dirty="0">
                <a:latin typeface="Times New Roman"/>
                <a:cs typeface="Times New Roman"/>
              </a:rPr>
              <a:t> </a:t>
            </a:r>
            <a:r>
              <a:rPr sz="1200" b="1" spc="-5" dirty="0">
                <a:latin typeface="Times New Roman"/>
                <a:cs typeface="Times New Roman"/>
              </a:rPr>
              <a:t>socie</a:t>
            </a:r>
            <a:r>
              <a:rPr sz="1200" b="1" dirty="0">
                <a:latin typeface="Times New Roman"/>
                <a:cs typeface="Times New Roman"/>
              </a:rPr>
              <a:t>ty: </a:t>
            </a:r>
            <a:r>
              <a:rPr sz="1200" b="1" spc="-114" dirty="0">
                <a:latin typeface="Times New Roman"/>
                <a:cs typeface="Times New Roman"/>
              </a:rPr>
              <a:t> </a:t>
            </a:r>
            <a:r>
              <a:rPr sz="1200" spc="-5" dirty="0">
                <a:latin typeface="Times New Roman"/>
                <a:cs typeface="Times New Roman"/>
              </a:rPr>
              <a:t>Appl</a:t>
            </a:r>
            <a:r>
              <a:rPr sz="1200" dirty="0">
                <a:latin typeface="Times New Roman"/>
                <a:cs typeface="Times New Roman"/>
              </a:rPr>
              <a:t>y </a:t>
            </a:r>
            <a:r>
              <a:rPr sz="1200" spc="-120" dirty="0">
                <a:latin typeface="Times New Roman"/>
                <a:cs typeface="Times New Roman"/>
              </a:rPr>
              <a:t> </a:t>
            </a:r>
            <a:r>
              <a:rPr sz="1200" spc="5" dirty="0">
                <a:latin typeface="Times New Roman"/>
                <a:cs typeface="Times New Roman"/>
              </a:rPr>
              <a:t>r</a:t>
            </a:r>
            <a:r>
              <a:rPr sz="1200" spc="-15" dirty="0">
                <a:latin typeface="Times New Roman"/>
                <a:cs typeface="Times New Roman"/>
              </a:rPr>
              <a:t>eason</a:t>
            </a:r>
            <a:r>
              <a:rPr sz="1200" spc="-5" dirty="0">
                <a:latin typeface="Times New Roman"/>
                <a:cs typeface="Times New Roman"/>
              </a:rPr>
              <a:t>i</a:t>
            </a:r>
            <a:r>
              <a:rPr sz="1200" dirty="0">
                <a:latin typeface="Times New Roman"/>
                <a:cs typeface="Times New Roman"/>
              </a:rPr>
              <a:t>ng </a:t>
            </a:r>
            <a:r>
              <a:rPr sz="1200" spc="-125" dirty="0">
                <a:latin typeface="Times New Roman"/>
                <a:cs typeface="Times New Roman"/>
              </a:rPr>
              <a:t> </a:t>
            </a:r>
            <a:r>
              <a:rPr sz="1200" spc="-5" dirty="0">
                <a:latin typeface="Times New Roman"/>
                <a:cs typeface="Times New Roman"/>
              </a:rPr>
              <a:t>in</a:t>
            </a:r>
            <a:r>
              <a:rPr sz="1200" dirty="0">
                <a:latin typeface="Times New Roman"/>
                <a:cs typeface="Times New Roman"/>
              </a:rPr>
              <a:t>f</a:t>
            </a:r>
            <a:r>
              <a:rPr sz="1200" spc="-10" dirty="0">
                <a:latin typeface="Times New Roman"/>
                <a:cs typeface="Times New Roman"/>
              </a:rPr>
              <a:t>orm</a:t>
            </a:r>
            <a:r>
              <a:rPr sz="1200" spc="-20" dirty="0">
                <a:latin typeface="Times New Roman"/>
                <a:cs typeface="Times New Roman"/>
              </a:rPr>
              <a:t>e</a:t>
            </a:r>
            <a:r>
              <a:rPr sz="1200" dirty="0">
                <a:latin typeface="Times New Roman"/>
                <a:cs typeface="Times New Roman"/>
              </a:rPr>
              <a:t>d </a:t>
            </a:r>
            <a:r>
              <a:rPr sz="1200" spc="-125" dirty="0">
                <a:latin typeface="Times New Roman"/>
                <a:cs typeface="Times New Roman"/>
              </a:rPr>
              <a:t> </a:t>
            </a:r>
            <a:r>
              <a:rPr sz="1200" dirty="0">
                <a:latin typeface="Times New Roman"/>
                <a:cs typeface="Times New Roman"/>
              </a:rPr>
              <a:t>by </a:t>
            </a:r>
            <a:r>
              <a:rPr sz="1200" spc="-125" dirty="0">
                <a:latin typeface="Times New Roman"/>
                <a:cs typeface="Times New Roman"/>
              </a:rPr>
              <a:t> </a:t>
            </a:r>
            <a:r>
              <a:rPr sz="1200" spc="-5" dirty="0">
                <a:latin typeface="Times New Roman"/>
                <a:cs typeface="Times New Roman"/>
              </a:rPr>
              <a:t>the</a:t>
            </a:r>
            <a:r>
              <a:rPr sz="1200" dirty="0">
                <a:latin typeface="Times New Roman"/>
                <a:cs typeface="Times New Roman"/>
              </a:rPr>
              <a:t> </a:t>
            </a:r>
            <a:r>
              <a:rPr sz="1200" spc="-114" dirty="0">
                <a:latin typeface="Times New Roman"/>
                <a:cs typeface="Times New Roman"/>
              </a:rPr>
              <a:t> </a:t>
            </a:r>
            <a:r>
              <a:rPr sz="1200" spc="-15" dirty="0">
                <a:latin typeface="Times New Roman"/>
                <a:cs typeface="Times New Roman"/>
              </a:rPr>
              <a:t>c</a:t>
            </a:r>
            <a:r>
              <a:rPr sz="1200" spc="-10" dirty="0">
                <a:latin typeface="Times New Roman"/>
                <a:cs typeface="Times New Roman"/>
              </a:rPr>
              <a:t>ontextu</a:t>
            </a:r>
            <a:r>
              <a:rPr sz="1200" spc="-15"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10" dirty="0">
                <a:latin typeface="Times New Roman"/>
                <a:cs typeface="Times New Roman"/>
              </a:rPr>
              <a:t> </a:t>
            </a:r>
            <a:r>
              <a:rPr sz="1200" spc="-10" dirty="0">
                <a:latin typeface="Times New Roman"/>
                <a:cs typeface="Times New Roman"/>
              </a:rPr>
              <a:t>knowl</a:t>
            </a:r>
            <a:r>
              <a:rPr sz="1200" spc="-15" dirty="0">
                <a:latin typeface="Times New Roman"/>
                <a:cs typeface="Times New Roman"/>
              </a:rPr>
              <a:t>e</a:t>
            </a:r>
            <a:r>
              <a:rPr sz="1200" spc="-10" dirty="0">
                <a:latin typeface="Times New Roman"/>
                <a:cs typeface="Times New Roman"/>
              </a:rPr>
              <a:t>dge</a:t>
            </a:r>
            <a:r>
              <a:rPr sz="1200" dirty="0">
                <a:latin typeface="Times New Roman"/>
                <a:cs typeface="Times New Roman"/>
              </a:rPr>
              <a:t> </a:t>
            </a:r>
            <a:r>
              <a:rPr sz="1200" spc="-130" dirty="0">
                <a:latin typeface="Times New Roman"/>
                <a:cs typeface="Times New Roman"/>
              </a:rPr>
              <a:t> </a:t>
            </a:r>
            <a:r>
              <a:rPr sz="1200" spc="-5" dirty="0">
                <a:latin typeface="Times New Roman"/>
                <a:cs typeface="Times New Roman"/>
              </a:rPr>
              <a:t>to </a:t>
            </a:r>
            <a:r>
              <a:rPr sz="1200" spc="-15" dirty="0">
                <a:latin typeface="Times New Roman"/>
                <a:cs typeface="Times New Roman"/>
              </a:rPr>
              <a:t>a</a:t>
            </a:r>
            <a:r>
              <a:rPr sz="1200" spc="-5" dirty="0">
                <a:latin typeface="Times New Roman"/>
                <a:cs typeface="Times New Roman"/>
              </a:rPr>
              <a:t>sses</a:t>
            </a:r>
            <a:r>
              <a:rPr sz="1200" dirty="0">
                <a:latin typeface="Times New Roman"/>
                <a:cs typeface="Times New Roman"/>
              </a:rPr>
              <a:t>s</a:t>
            </a:r>
            <a:r>
              <a:rPr sz="1200" spc="35" dirty="0">
                <a:latin typeface="Times New Roman"/>
                <a:cs typeface="Times New Roman"/>
              </a:rPr>
              <a:t> </a:t>
            </a:r>
            <a:r>
              <a:rPr sz="1200" spc="-5" dirty="0">
                <a:latin typeface="Times New Roman"/>
                <a:cs typeface="Times New Roman"/>
              </a:rPr>
              <a:t>societ</a:t>
            </a:r>
            <a:r>
              <a:rPr sz="1200" spc="-15" dirty="0">
                <a:latin typeface="Times New Roman"/>
                <a:cs typeface="Times New Roman"/>
              </a:rPr>
              <a:t>a</a:t>
            </a:r>
            <a:r>
              <a:rPr sz="1200" spc="-5" dirty="0">
                <a:latin typeface="Times New Roman"/>
                <a:cs typeface="Times New Roman"/>
              </a:rPr>
              <a:t>l,</a:t>
            </a:r>
            <a:r>
              <a:rPr sz="1200" spc="35" dirty="0">
                <a:latin typeface="Times New Roman"/>
                <a:cs typeface="Times New Roman"/>
              </a:rPr>
              <a:t> </a:t>
            </a:r>
            <a:r>
              <a:rPr sz="1200" spc="-10" dirty="0">
                <a:latin typeface="Times New Roman"/>
                <a:cs typeface="Times New Roman"/>
              </a:rPr>
              <a:t>h</a:t>
            </a:r>
            <a:r>
              <a:rPr sz="1200" spc="-5" dirty="0">
                <a:latin typeface="Times New Roman"/>
                <a:cs typeface="Times New Roman"/>
              </a:rPr>
              <a:t>e</a:t>
            </a:r>
            <a:r>
              <a:rPr sz="1200" spc="-15" dirty="0">
                <a:latin typeface="Times New Roman"/>
                <a:cs typeface="Times New Roman"/>
              </a:rPr>
              <a:t>a</a:t>
            </a:r>
            <a:r>
              <a:rPr sz="1200" spc="-5" dirty="0">
                <a:latin typeface="Times New Roman"/>
                <a:cs typeface="Times New Roman"/>
              </a:rPr>
              <a:t>lt</a:t>
            </a:r>
            <a:r>
              <a:rPr sz="1200" dirty="0">
                <a:latin typeface="Times New Roman"/>
                <a:cs typeface="Times New Roman"/>
              </a:rPr>
              <a:t>h,</a:t>
            </a:r>
            <a:r>
              <a:rPr sz="1200" spc="30" dirty="0">
                <a:latin typeface="Times New Roman"/>
                <a:cs typeface="Times New Roman"/>
              </a:rPr>
              <a:t> </a:t>
            </a:r>
            <a:r>
              <a:rPr sz="1200" spc="-5" dirty="0">
                <a:latin typeface="Times New Roman"/>
                <a:cs typeface="Times New Roman"/>
              </a:rPr>
              <a:t>saf</a:t>
            </a:r>
            <a:r>
              <a:rPr sz="1200" spc="-20" dirty="0">
                <a:latin typeface="Times New Roman"/>
                <a:cs typeface="Times New Roman"/>
              </a:rPr>
              <a:t>e</a:t>
            </a:r>
            <a:r>
              <a:rPr sz="1200" spc="-5" dirty="0">
                <a:latin typeface="Times New Roman"/>
                <a:cs typeface="Times New Roman"/>
              </a:rPr>
              <a:t>ty,</a:t>
            </a:r>
            <a:r>
              <a:rPr sz="1200" spc="35" dirty="0">
                <a:latin typeface="Times New Roman"/>
                <a:cs typeface="Times New Roman"/>
              </a:rPr>
              <a:t> </a:t>
            </a:r>
            <a:r>
              <a:rPr sz="1200" spc="-5" dirty="0">
                <a:latin typeface="Times New Roman"/>
                <a:cs typeface="Times New Roman"/>
              </a:rPr>
              <a:t>leg</a:t>
            </a:r>
            <a:r>
              <a:rPr sz="1200" spc="-20" dirty="0">
                <a:latin typeface="Times New Roman"/>
                <a:cs typeface="Times New Roman"/>
              </a:rPr>
              <a:t>a</a:t>
            </a:r>
            <a:r>
              <a:rPr sz="1200" spc="-5" dirty="0">
                <a:latin typeface="Times New Roman"/>
                <a:cs typeface="Times New Roman"/>
              </a:rPr>
              <a:t>l</a:t>
            </a:r>
            <a:r>
              <a:rPr sz="1200" spc="3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30" dirty="0">
                <a:latin typeface="Times New Roman"/>
                <a:cs typeface="Times New Roman"/>
              </a:rPr>
              <a:t> </a:t>
            </a:r>
            <a:r>
              <a:rPr sz="1200" spc="-15" dirty="0">
                <a:latin typeface="Times New Roman"/>
                <a:cs typeface="Times New Roman"/>
              </a:rPr>
              <a:t>c</a:t>
            </a:r>
            <a:r>
              <a:rPr sz="1200" spc="-5" dirty="0">
                <a:latin typeface="Times New Roman"/>
                <a:cs typeface="Times New Roman"/>
              </a:rPr>
              <a:t>ult</a:t>
            </a:r>
            <a:r>
              <a:rPr sz="1200" dirty="0">
                <a:latin typeface="Times New Roman"/>
                <a:cs typeface="Times New Roman"/>
              </a:rPr>
              <a:t>u</a:t>
            </a:r>
            <a:r>
              <a:rPr sz="1200" spc="5" dirty="0">
                <a:latin typeface="Times New Roman"/>
                <a:cs typeface="Times New Roman"/>
              </a:rPr>
              <a:t>r</a:t>
            </a:r>
            <a:r>
              <a:rPr sz="1200" spc="-15" dirty="0">
                <a:latin typeface="Times New Roman"/>
                <a:cs typeface="Times New Roman"/>
              </a:rPr>
              <a:t>a</a:t>
            </a:r>
            <a:r>
              <a:rPr sz="1200" spc="-5" dirty="0">
                <a:latin typeface="Times New Roman"/>
                <a:cs typeface="Times New Roman"/>
              </a:rPr>
              <a:t>l</a:t>
            </a:r>
            <a:r>
              <a:rPr sz="1200" spc="35" dirty="0">
                <a:latin typeface="Times New Roman"/>
                <a:cs typeface="Times New Roman"/>
              </a:rPr>
              <a:t> </a:t>
            </a:r>
            <a:r>
              <a:rPr sz="1200" dirty="0">
                <a:latin typeface="Times New Roman"/>
                <a:cs typeface="Times New Roman"/>
              </a:rPr>
              <a:t>iss</a:t>
            </a:r>
            <a:r>
              <a:rPr sz="1200" spc="-10" dirty="0">
                <a:latin typeface="Times New Roman"/>
                <a:cs typeface="Times New Roman"/>
              </a:rPr>
              <a:t>u</a:t>
            </a:r>
            <a:r>
              <a:rPr sz="1200" spc="-15" dirty="0">
                <a:latin typeface="Times New Roman"/>
                <a:cs typeface="Times New Roman"/>
              </a:rPr>
              <a:t>e</a:t>
            </a:r>
            <a:r>
              <a:rPr sz="1200" dirty="0">
                <a:latin typeface="Times New Roman"/>
                <a:cs typeface="Times New Roman"/>
              </a:rPr>
              <a:t>s</a:t>
            </a:r>
            <a:r>
              <a:rPr sz="1200" spc="3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30" dirty="0">
                <a:latin typeface="Times New Roman"/>
                <a:cs typeface="Times New Roman"/>
              </a:rPr>
              <a:t> </a:t>
            </a:r>
            <a:r>
              <a:rPr sz="1200" spc="-5" dirty="0">
                <a:latin typeface="Times New Roman"/>
                <a:cs typeface="Times New Roman"/>
              </a:rPr>
              <a:t>the</a:t>
            </a:r>
            <a:r>
              <a:rPr sz="1200" spc="30" dirty="0">
                <a:latin typeface="Times New Roman"/>
                <a:cs typeface="Times New Roman"/>
              </a:rPr>
              <a:t> </a:t>
            </a:r>
            <a:r>
              <a:rPr sz="1200" spc="-15" dirty="0">
                <a:latin typeface="Times New Roman"/>
                <a:cs typeface="Times New Roman"/>
              </a:rPr>
              <a:t>c</a:t>
            </a:r>
            <a:r>
              <a:rPr sz="1200" dirty="0">
                <a:latin typeface="Times New Roman"/>
                <a:cs typeface="Times New Roman"/>
              </a:rPr>
              <a:t>ons</a:t>
            </a:r>
            <a:r>
              <a:rPr sz="1200" spc="-5" dirty="0">
                <a:latin typeface="Times New Roman"/>
                <a:cs typeface="Times New Roman"/>
              </a:rPr>
              <a:t>e</a:t>
            </a:r>
            <a:r>
              <a:rPr sz="1200" dirty="0">
                <a:latin typeface="Times New Roman"/>
                <a:cs typeface="Times New Roman"/>
              </a:rPr>
              <a:t>q</a:t>
            </a:r>
            <a:r>
              <a:rPr sz="1200" spc="10" dirty="0">
                <a:latin typeface="Times New Roman"/>
                <a:cs typeface="Times New Roman"/>
              </a:rPr>
              <a:t>u</a:t>
            </a:r>
            <a:r>
              <a:rPr sz="1200" spc="-15" dirty="0">
                <a:latin typeface="Times New Roman"/>
                <a:cs typeface="Times New Roman"/>
              </a:rPr>
              <a:t>e</a:t>
            </a:r>
            <a:r>
              <a:rPr sz="1200" spc="-5" dirty="0">
                <a:latin typeface="Times New Roman"/>
                <a:cs typeface="Times New Roman"/>
              </a:rPr>
              <a:t>nt</a:t>
            </a:r>
            <a:r>
              <a:rPr sz="1200" spc="35"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spons</a:t>
            </a:r>
            <a:r>
              <a:rPr sz="1200" dirty="0">
                <a:latin typeface="Times New Roman"/>
                <a:cs typeface="Times New Roman"/>
              </a:rPr>
              <a:t>i</a:t>
            </a:r>
            <a:r>
              <a:rPr sz="1200" spc="-5" dirty="0">
                <a:latin typeface="Times New Roman"/>
                <a:cs typeface="Times New Roman"/>
              </a:rPr>
              <a:t>bilities r</a:t>
            </a:r>
            <a:r>
              <a:rPr sz="1200" spc="-20" dirty="0">
                <a:latin typeface="Times New Roman"/>
                <a:cs typeface="Times New Roman"/>
              </a:rPr>
              <a:t>e</a:t>
            </a:r>
            <a:r>
              <a:rPr sz="1200" spc="-5" dirty="0">
                <a:latin typeface="Times New Roman"/>
                <a:cs typeface="Times New Roman"/>
              </a:rPr>
              <a:t>lev</a:t>
            </a:r>
            <a:r>
              <a:rPr sz="1200" spc="-20" dirty="0">
                <a:latin typeface="Times New Roman"/>
                <a:cs typeface="Times New Roman"/>
              </a:rPr>
              <a:t>a</a:t>
            </a:r>
            <a:r>
              <a:rPr sz="1200" spc="-5" dirty="0">
                <a:latin typeface="Times New Roman"/>
                <a:cs typeface="Times New Roman"/>
              </a:rPr>
              <a:t>nt</a:t>
            </a:r>
            <a:r>
              <a:rPr sz="1200" dirty="0">
                <a:latin typeface="Times New Roman"/>
                <a:cs typeface="Times New Roman"/>
              </a:rPr>
              <a:t> </a:t>
            </a:r>
            <a:r>
              <a:rPr sz="1200" spc="-5" dirty="0">
                <a:latin typeface="Times New Roman"/>
                <a:cs typeface="Times New Roman"/>
              </a:rPr>
              <a:t>t</a:t>
            </a:r>
            <a:r>
              <a:rPr sz="1200" dirty="0">
                <a:latin typeface="Times New Roman"/>
                <a:cs typeface="Times New Roman"/>
              </a:rPr>
              <a:t>o </a:t>
            </a:r>
            <a:r>
              <a:rPr sz="1200" spc="-5" dirty="0">
                <a:latin typeface="Times New Roman"/>
                <a:cs typeface="Times New Roman"/>
              </a:rPr>
              <a:t>the </a:t>
            </a:r>
            <a:r>
              <a:rPr sz="1200" dirty="0">
                <a:latin typeface="Times New Roman"/>
                <a:cs typeface="Times New Roman"/>
              </a:rPr>
              <a:t>p</a:t>
            </a:r>
            <a:r>
              <a:rPr sz="1200" spc="-10" dirty="0">
                <a:latin typeface="Times New Roman"/>
                <a:cs typeface="Times New Roman"/>
              </a:rPr>
              <a:t>r</a:t>
            </a:r>
            <a:r>
              <a:rPr sz="1200" spc="10" dirty="0">
                <a:latin typeface="Times New Roman"/>
                <a:cs typeface="Times New Roman"/>
              </a:rPr>
              <a:t>o</a:t>
            </a:r>
            <a:r>
              <a:rPr sz="1200" spc="-5" dirty="0">
                <a:latin typeface="Times New Roman"/>
                <a:cs typeface="Times New Roman"/>
              </a:rPr>
              <a:t>f</a:t>
            </a:r>
            <a:r>
              <a:rPr sz="1200" spc="-20" dirty="0">
                <a:latin typeface="Times New Roman"/>
                <a:cs typeface="Times New Roman"/>
              </a:rPr>
              <a:t>e</a:t>
            </a:r>
            <a:r>
              <a:rPr sz="1200" spc="-5" dirty="0">
                <a:latin typeface="Times New Roman"/>
                <a:cs typeface="Times New Roman"/>
              </a:rPr>
              <a:t>ss</a:t>
            </a:r>
            <a:r>
              <a:rPr sz="1200" dirty="0">
                <a:latin typeface="Times New Roman"/>
                <a:cs typeface="Times New Roman"/>
              </a:rPr>
              <a:t>io</a:t>
            </a:r>
            <a:r>
              <a:rPr sz="1200" spc="10" dirty="0">
                <a:latin typeface="Times New Roman"/>
                <a:cs typeface="Times New Roman"/>
              </a:rPr>
              <a:t>n</a:t>
            </a:r>
            <a:r>
              <a:rPr sz="1200" spc="-15" dirty="0">
                <a:latin typeface="Times New Roman"/>
                <a:cs typeface="Times New Roman"/>
              </a:rPr>
              <a:t>a</a:t>
            </a:r>
            <a:r>
              <a:rPr sz="1200" spc="-5" dirty="0">
                <a:latin typeface="Times New Roman"/>
                <a:cs typeface="Times New Roman"/>
              </a:rPr>
              <a:t>l</a:t>
            </a:r>
            <a:r>
              <a:rPr sz="1200" dirty="0">
                <a:latin typeface="Times New Roman"/>
                <a:cs typeface="Times New Roman"/>
              </a:rPr>
              <a:t> </a:t>
            </a:r>
            <a:r>
              <a:rPr sz="1200" spc="-10" dirty="0">
                <a:latin typeface="Times New Roman"/>
                <a:cs typeface="Times New Roman"/>
              </a:rPr>
              <a:t>engin</a:t>
            </a:r>
            <a:r>
              <a:rPr sz="1200" spc="-20" dirty="0">
                <a:latin typeface="Times New Roman"/>
                <a:cs typeface="Times New Roman"/>
              </a:rPr>
              <a:t>e</a:t>
            </a:r>
            <a:r>
              <a:rPr sz="1200" spc="-15"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5" dirty="0">
                <a:latin typeface="Times New Roman"/>
                <a:cs typeface="Times New Roman"/>
              </a:rPr>
              <a:t>p</a:t>
            </a:r>
            <a:r>
              <a:rPr sz="1200" spc="-5" dirty="0">
                <a:latin typeface="Times New Roman"/>
                <a:cs typeface="Times New Roman"/>
              </a:rPr>
              <a:t>r</a:t>
            </a:r>
            <a:r>
              <a:rPr sz="1200" spc="-20" dirty="0">
                <a:latin typeface="Times New Roman"/>
                <a:cs typeface="Times New Roman"/>
              </a:rPr>
              <a:t>a</a:t>
            </a:r>
            <a:r>
              <a:rPr sz="1200" spc="-15" dirty="0">
                <a:latin typeface="Times New Roman"/>
                <a:cs typeface="Times New Roman"/>
              </a:rPr>
              <a:t>c</a:t>
            </a:r>
            <a:r>
              <a:rPr sz="1200" spc="-5" dirty="0">
                <a:latin typeface="Times New Roman"/>
                <a:cs typeface="Times New Roman"/>
              </a:rPr>
              <a:t>tic</a:t>
            </a:r>
            <a:r>
              <a:rPr sz="1200" spc="-10" dirty="0">
                <a:latin typeface="Times New Roman"/>
                <a:cs typeface="Times New Roman"/>
              </a:rPr>
              <a:t>e</a:t>
            </a:r>
            <a:endParaRPr sz="1200" dirty="0">
              <a:latin typeface="Times New Roman"/>
              <a:cs typeface="Times New Roman"/>
            </a:endParaRPr>
          </a:p>
          <a:p>
            <a:pPr marL="241300" marR="11430" indent="-228600" algn="just">
              <a:lnSpc>
                <a:spcPct val="143400"/>
              </a:lnSpc>
              <a:spcBef>
                <a:spcPts val="755"/>
              </a:spcBef>
              <a:buFont typeface="Times New Roman"/>
              <a:buAutoNum type="arabicPeriod" startAt="5"/>
              <a:tabLst>
                <a:tab pos="241300" algn="l"/>
              </a:tabLst>
            </a:pPr>
            <a:r>
              <a:rPr sz="1200" b="1" spc="-10" dirty="0">
                <a:latin typeface="Times New Roman"/>
                <a:cs typeface="Times New Roman"/>
              </a:rPr>
              <a:t>Enviro</a:t>
            </a:r>
            <a:r>
              <a:rPr sz="1200" b="1" spc="-20" dirty="0">
                <a:latin typeface="Times New Roman"/>
                <a:cs typeface="Times New Roman"/>
              </a:rPr>
              <a:t>n</a:t>
            </a:r>
            <a:r>
              <a:rPr sz="1200" b="1" spc="5" dirty="0">
                <a:latin typeface="Times New Roman"/>
                <a:cs typeface="Times New Roman"/>
              </a:rPr>
              <a:t>m</a:t>
            </a:r>
            <a:r>
              <a:rPr sz="1200" b="1" spc="-15" dirty="0">
                <a:latin typeface="Times New Roman"/>
                <a:cs typeface="Times New Roman"/>
              </a:rPr>
              <a:t>e</a:t>
            </a:r>
            <a:r>
              <a:rPr sz="1200" b="1" dirty="0">
                <a:latin typeface="Times New Roman"/>
                <a:cs typeface="Times New Roman"/>
              </a:rPr>
              <a:t>nt</a:t>
            </a:r>
            <a:r>
              <a:rPr sz="1200" b="1" spc="40" dirty="0">
                <a:latin typeface="Times New Roman"/>
                <a:cs typeface="Times New Roman"/>
              </a:rPr>
              <a:t> </a:t>
            </a:r>
            <a:r>
              <a:rPr sz="1200" b="1" dirty="0">
                <a:latin typeface="Times New Roman"/>
                <a:cs typeface="Times New Roman"/>
              </a:rPr>
              <a:t>and</a:t>
            </a:r>
            <a:r>
              <a:rPr sz="1200" b="1" spc="50" dirty="0">
                <a:latin typeface="Times New Roman"/>
                <a:cs typeface="Times New Roman"/>
              </a:rPr>
              <a:t> </a:t>
            </a:r>
            <a:r>
              <a:rPr sz="1200" b="1" spc="-5" dirty="0">
                <a:latin typeface="Times New Roman"/>
                <a:cs typeface="Times New Roman"/>
              </a:rPr>
              <a:t>s</a:t>
            </a:r>
            <a:r>
              <a:rPr sz="1200" b="1" dirty="0">
                <a:latin typeface="Times New Roman"/>
                <a:cs typeface="Times New Roman"/>
              </a:rPr>
              <a:t>u</a:t>
            </a:r>
            <a:r>
              <a:rPr sz="1200" b="1" spc="-5" dirty="0">
                <a:latin typeface="Times New Roman"/>
                <a:cs typeface="Times New Roman"/>
              </a:rPr>
              <a:t>st</a:t>
            </a:r>
            <a:r>
              <a:rPr sz="1200" b="1" spc="-15" dirty="0">
                <a:latin typeface="Times New Roman"/>
                <a:cs typeface="Times New Roman"/>
              </a:rPr>
              <a:t>a</a:t>
            </a:r>
            <a:r>
              <a:rPr sz="1200" b="1" spc="-5" dirty="0">
                <a:latin typeface="Times New Roman"/>
                <a:cs typeface="Times New Roman"/>
              </a:rPr>
              <a:t>in</a:t>
            </a:r>
            <a:r>
              <a:rPr sz="1200" b="1" dirty="0">
                <a:latin typeface="Times New Roman"/>
                <a:cs typeface="Times New Roman"/>
              </a:rPr>
              <a:t>ab</a:t>
            </a:r>
            <a:r>
              <a:rPr sz="1200" b="1" spc="-5" dirty="0">
                <a:latin typeface="Times New Roman"/>
                <a:cs typeface="Times New Roman"/>
              </a:rPr>
              <a:t>i</a:t>
            </a:r>
            <a:r>
              <a:rPr sz="1200" b="1" spc="-15" dirty="0">
                <a:latin typeface="Times New Roman"/>
                <a:cs typeface="Times New Roman"/>
              </a:rPr>
              <a:t>l</a:t>
            </a:r>
            <a:r>
              <a:rPr sz="1200" b="1" spc="-5" dirty="0">
                <a:latin typeface="Times New Roman"/>
                <a:cs typeface="Times New Roman"/>
              </a:rPr>
              <a:t>ity:</a:t>
            </a:r>
            <a:r>
              <a:rPr sz="1200" b="1" spc="55" dirty="0">
                <a:latin typeface="Times New Roman"/>
                <a:cs typeface="Times New Roman"/>
              </a:rPr>
              <a:t> </a:t>
            </a:r>
            <a:r>
              <a:rPr sz="1200" spc="-5" dirty="0">
                <a:latin typeface="Times New Roman"/>
                <a:cs typeface="Times New Roman"/>
              </a:rPr>
              <a:t>Und</a:t>
            </a:r>
            <a:r>
              <a:rPr sz="1200" spc="-10" dirty="0">
                <a:latin typeface="Times New Roman"/>
                <a:cs typeface="Times New Roman"/>
              </a:rPr>
              <a:t>e</a:t>
            </a:r>
            <a:r>
              <a:rPr sz="1200" spc="-5" dirty="0">
                <a:latin typeface="Times New Roman"/>
                <a:cs typeface="Times New Roman"/>
              </a:rPr>
              <a:t>rst</a:t>
            </a:r>
            <a:r>
              <a:rPr sz="1200" spc="-15" dirty="0">
                <a:latin typeface="Times New Roman"/>
                <a:cs typeface="Times New Roman"/>
              </a:rPr>
              <a:t>a</a:t>
            </a:r>
            <a:r>
              <a:rPr sz="1200" dirty="0">
                <a:latin typeface="Times New Roman"/>
                <a:cs typeface="Times New Roman"/>
              </a:rPr>
              <a:t>nd</a:t>
            </a:r>
            <a:r>
              <a:rPr sz="1200" spc="45" dirty="0">
                <a:latin typeface="Times New Roman"/>
                <a:cs typeface="Times New Roman"/>
              </a:rPr>
              <a:t> </a:t>
            </a:r>
            <a:r>
              <a:rPr sz="1200" spc="-5" dirty="0">
                <a:latin typeface="Times New Roman"/>
                <a:cs typeface="Times New Roman"/>
              </a:rPr>
              <a:t>t</a:t>
            </a:r>
            <a:r>
              <a:rPr sz="1200" dirty="0">
                <a:latin typeface="Times New Roman"/>
                <a:cs typeface="Times New Roman"/>
              </a:rPr>
              <a:t>h</a:t>
            </a:r>
            <a:r>
              <a:rPr sz="1200" spc="-10" dirty="0">
                <a:latin typeface="Times New Roman"/>
                <a:cs typeface="Times New Roman"/>
              </a:rPr>
              <a:t>e</a:t>
            </a:r>
            <a:r>
              <a:rPr sz="1200" spc="40" dirty="0">
                <a:latin typeface="Times New Roman"/>
                <a:cs typeface="Times New Roman"/>
              </a:rPr>
              <a:t> </a:t>
            </a:r>
            <a:r>
              <a:rPr sz="1200" spc="-10" dirty="0">
                <a:latin typeface="Times New Roman"/>
                <a:cs typeface="Times New Roman"/>
              </a:rPr>
              <a:t>imp</a:t>
            </a:r>
            <a:r>
              <a:rPr sz="1200" spc="-15" dirty="0">
                <a:latin typeface="Times New Roman"/>
                <a:cs typeface="Times New Roman"/>
              </a:rPr>
              <a:t>ac</a:t>
            </a:r>
            <a:r>
              <a:rPr sz="1200" spc="-5" dirty="0">
                <a:latin typeface="Times New Roman"/>
                <a:cs typeface="Times New Roman"/>
              </a:rPr>
              <a:t>t</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5" dirty="0">
                <a:latin typeface="Times New Roman"/>
                <a:cs typeface="Times New Roman"/>
              </a:rPr>
              <a:t>the</a:t>
            </a:r>
            <a:r>
              <a:rPr sz="1200" spc="40" dirty="0">
                <a:latin typeface="Times New Roman"/>
                <a:cs typeface="Times New Roman"/>
              </a:rPr>
              <a:t> </a:t>
            </a:r>
            <a:r>
              <a:rPr sz="1200" spc="10" dirty="0">
                <a:latin typeface="Times New Roman"/>
                <a:cs typeface="Times New Roman"/>
              </a:rPr>
              <a:t>p</a:t>
            </a:r>
            <a:r>
              <a:rPr sz="1200" dirty="0">
                <a:latin typeface="Times New Roman"/>
                <a:cs typeface="Times New Roman"/>
              </a:rPr>
              <a:t>ro</a:t>
            </a:r>
            <a:r>
              <a:rPr sz="1200" spc="-10" dirty="0">
                <a:latin typeface="Times New Roman"/>
                <a:cs typeface="Times New Roman"/>
              </a:rPr>
              <a:t>f</a:t>
            </a:r>
            <a:r>
              <a:rPr sz="1200" spc="-15" dirty="0">
                <a:latin typeface="Times New Roman"/>
                <a:cs typeface="Times New Roman"/>
              </a:rPr>
              <a:t>e</a:t>
            </a:r>
            <a:r>
              <a:rPr sz="1200" spc="-5" dirty="0">
                <a:latin typeface="Times New Roman"/>
                <a:cs typeface="Times New Roman"/>
              </a:rPr>
              <a:t>ss</a:t>
            </a:r>
            <a:r>
              <a:rPr sz="1200" dirty="0">
                <a:latin typeface="Times New Roman"/>
                <a:cs typeface="Times New Roman"/>
              </a:rPr>
              <a:t>i</a:t>
            </a:r>
            <a:r>
              <a:rPr sz="1200" spc="10" dirty="0">
                <a:latin typeface="Times New Roman"/>
                <a:cs typeface="Times New Roman"/>
              </a:rPr>
              <a:t>o</a:t>
            </a:r>
            <a:r>
              <a:rPr sz="1200" spc="-10" dirty="0">
                <a:latin typeface="Times New Roman"/>
                <a:cs typeface="Times New Roman"/>
              </a:rPr>
              <a:t>n</a:t>
            </a:r>
            <a:r>
              <a:rPr sz="1200" spc="-15" dirty="0">
                <a:latin typeface="Times New Roman"/>
                <a:cs typeface="Times New Roman"/>
              </a:rPr>
              <a:t>a</a:t>
            </a:r>
            <a:r>
              <a:rPr sz="1200" spc="-5" dirty="0">
                <a:latin typeface="Times New Roman"/>
                <a:cs typeface="Times New Roman"/>
              </a:rPr>
              <a:t>l</a:t>
            </a:r>
            <a:r>
              <a:rPr sz="1200" spc="45" dirty="0">
                <a:latin typeface="Times New Roman"/>
                <a:cs typeface="Times New Roman"/>
              </a:rPr>
              <a:t> </a:t>
            </a:r>
            <a:r>
              <a:rPr sz="1200" spc="-15" dirty="0">
                <a:latin typeface="Times New Roman"/>
                <a:cs typeface="Times New Roman"/>
              </a:rPr>
              <a:t>e</a:t>
            </a:r>
            <a:r>
              <a:rPr sz="1200" spc="-10" dirty="0">
                <a:latin typeface="Times New Roman"/>
                <a:cs typeface="Times New Roman"/>
              </a:rPr>
              <a:t>ngineering</a:t>
            </a:r>
            <a:r>
              <a:rPr sz="1200" spc="-5" dirty="0">
                <a:latin typeface="Times New Roman"/>
                <a:cs typeface="Times New Roman"/>
              </a:rPr>
              <a:t> </a:t>
            </a:r>
            <a:r>
              <a:rPr sz="1200" spc="-10" dirty="0">
                <a:latin typeface="Times New Roman"/>
                <a:cs typeface="Times New Roman"/>
              </a:rPr>
              <a:t>solu</a:t>
            </a:r>
            <a:r>
              <a:rPr sz="1200" dirty="0">
                <a:latin typeface="Times New Roman"/>
                <a:cs typeface="Times New Roman"/>
              </a:rPr>
              <a:t>t</a:t>
            </a:r>
            <a:r>
              <a:rPr sz="1200" spc="-5" dirty="0">
                <a:latin typeface="Times New Roman"/>
                <a:cs typeface="Times New Roman"/>
              </a:rPr>
              <a:t>ions</a:t>
            </a:r>
            <a:r>
              <a:rPr sz="1200" spc="70" dirty="0">
                <a:latin typeface="Times New Roman"/>
                <a:cs typeface="Times New Roman"/>
              </a:rPr>
              <a:t> </a:t>
            </a:r>
            <a:r>
              <a:rPr sz="1200" spc="-5" dirty="0">
                <a:latin typeface="Times New Roman"/>
                <a:cs typeface="Times New Roman"/>
              </a:rPr>
              <a:t>in</a:t>
            </a:r>
            <a:r>
              <a:rPr sz="1200" spc="70" dirty="0">
                <a:latin typeface="Times New Roman"/>
                <a:cs typeface="Times New Roman"/>
              </a:rPr>
              <a:t> </a:t>
            </a:r>
            <a:r>
              <a:rPr sz="1200" spc="-5" dirty="0">
                <a:latin typeface="Times New Roman"/>
                <a:cs typeface="Times New Roman"/>
              </a:rPr>
              <a:t>societ</a:t>
            </a:r>
            <a:r>
              <a:rPr sz="1200" spc="-15" dirty="0">
                <a:latin typeface="Times New Roman"/>
                <a:cs typeface="Times New Roman"/>
              </a:rPr>
              <a:t>a</a:t>
            </a:r>
            <a:r>
              <a:rPr sz="1200" spc="-5" dirty="0">
                <a:latin typeface="Times New Roman"/>
                <a:cs typeface="Times New Roman"/>
              </a:rPr>
              <a:t>l</a:t>
            </a:r>
            <a:r>
              <a:rPr sz="1200" spc="7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90" dirty="0">
                <a:latin typeface="Times New Roman"/>
                <a:cs typeface="Times New Roman"/>
              </a:rPr>
              <a:t> </a:t>
            </a:r>
            <a:r>
              <a:rPr sz="1200" spc="-15" dirty="0">
                <a:latin typeface="Times New Roman"/>
                <a:cs typeface="Times New Roman"/>
              </a:rPr>
              <a:t>e</a:t>
            </a:r>
            <a:r>
              <a:rPr sz="1200" spc="-10" dirty="0">
                <a:latin typeface="Times New Roman"/>
                <a:cs typeface="Times New Roman"/>
              </a:rPr>
              <a:t>nvironme</a:t>
            </a:r>
            <a:r>
              <a:rPr sz="1200" spc="-15" dirty="0">
                <a:latin typeface="Times New Roman"/>
                <a:cs typeface="Times New Roman"/>
              </a:rPr>
              <a:t>n</a:t>
            </a:r>
            <a:r>
              <a:rPr sz="1200" spc="-5" dirty="0">
                <a:latin typeface="Times New Roman"/>
                <a:cs typeface="Times New Roman"/>
              </a:rPr>
              <a:t>tal</a:t>
            </a:r>
            <a:r>
              <a:rPr sz="1200" spc="70" dirty="0">
                <a:latin typeface="Times New Roman"/>
                <a:cs typeface="Times New Roman"/>
              </a:rPr>
              <a:t> </a:t>
            </a:r>
            <a:r>
              <a:rPr sz="1200" spc="-15" dirty="0">
                <a:latin typeface="Times New Roman"/>
                <a:cs typeface="Times New Roman"/>
              </a:rPr>
              <a:t>c</a:t>
            </a:r>
            <a:r>
              <a:rPr sz="1200" spc="-10" dirty="0">
                <a:latin typeface="Times New Roman"/>
                <a:cs typeface="Times New Roman"/>
              </a:rPr>
              <a:t>on</a:t>
            </a:r>
            <a:r>
              <a:rPr sz="1200" dirty="0">
                <a:latin typeface="Times New Roman"/>
                <a:cs typeface="Times New Roman"/>
              </a:rPr>
              <a:t>t</a:t>
            </a:r>
            <a:r>
              <a:rPr sz="1200" spc="-15" dirty="0">
                <a:latin typeface="Times New Roman"/>
                <a:cs typeface="Times New Roman"/>
              </a:rPr>
              <a:t>e</a:t>
            </a:r>
            <a:r>
              <a:rPr sz="1200" spc="-5" dirty="0">
                <a:latin typeface="Times New Roman"/>
                <a:cs typeface="Times New Roman"/>
              </a:rPr>
              <a:t>xts,</a:t>
            </a:r>
            <a:r>
              <a:rPr sz="1200" spc="8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70" dirty="0">
                <a:latin typeface="Times New Roman"/>
                <a:cs typeface="Times New Roman"/>
              </a:rPr>
              <a:t> </a:t>
            </a:r>
            <a:r>
              <a:rPr sz="1200" spc="-10" dirty="0">
                <a:latin typeface="Times New Roman"/>
                <a:cs typeface="Times New Roman"/>
              </a:rPr>
              <a:t>d</a:t>
            </a:r>
            <a:r>
              <a:rPr sz="1200" spc="-15" dirty="0">
                <a:latin typeface="Times New Roman"/>
                <a:cs typeface="Times New Roman"/>
              </a:rPr>
              <a:t>e</a:t>
            </a:r>
            <a:r>
              <a:rPr sz="1200" spc="-10" dirty="0">
                <a:latin typeface="Times New Roman"/>
                <a:cs typeface="Times New Roman"/>
              </a:rPr>
              <a:t>monstr</a:t>
            </a:r>
            <a:r>
              <a:rPr sz="1200" spc="-20" dirty="0">
                <a:latin typeface="Times New Roman"/>
                <a:cs typeface="Times New Roman"/>
              </a:rPr>
              <a:t>a</a:t>
            </a:r>
            <a:r>
              <a:rPr sz="1200" dirty="0">
                <a:latin typeface="Times New Roman"/>
                <a:cs typeface="Times New Roman"/>
              </a:rPr>
              <a:t>t</a:t>
            </a:r>
            <a:r>
              <a:rPr sz="1200" spc="-10" dirty="0">
                <a:latin typeface="Times New Roman"/>
                <a:cs typeface="Times New Roman"/>
              </a:rPr>
              <a:t>e</a:t>
            </a:r>
            <a:r>
              <a:rPr sz="1200" spc="65" dirty="0">
                <a:latin typeface="Times New Roman"/>
                <a:cs typeface="Times New Roman"/>
              </a:rPr>
              <a:t> </a:t>
            </a:r>
            <a:r>
              <a:rPr sz="1200" spc="-5" dirty="0">
                <a:latin typeface="Times New Roman"/>
                <a:cs typeface="Times New Roman"/>
              </a:rPr>
              <a:t>the</a:t>
            </a:r>
            <a:r>
              <a:rPr sz="1200" spc="75" dirty="0">
                <a:latin typeface="Times New Roman"/>
                <a:cs typeface="Times New Roman"/>
              </a:rPr>
              <a:t> </a:t>
            </a:r>
            <a:r>
              <a:rPr sz="1200" dirty="0">
                <a:latin typeface="Times New Roman"/>
                <a:cs typeface="Times New Roman"/>
              </a:rPr>
              <a:t>kn</a:t>
            </a:r>
            <a:r>
              <a:rPr sz="1200" spc="10" dirty="0">
                <a:latin typeface="Times New Roman"/>
                <a:cs typeface="Times New Roman"/>
              </a:rPr>
              <a:t>o</a:t>
            </a:r>
            <a:r>
              <a:rPr sz="1200" spc="-15" dirty="0">
                <a:latin typeface="Times New Roman"/>
                <a:cs typeface="Times New Roman"/>
              </a:rPr>
              <a:t>wle</a:t>
            </a:r>
            <a:r>
              <a:rPr sz="1200" spc="-10" dirty="0">
                <a:latin typeface="Times New Roman"/>
                <a:cs typeface="Times New Roman"/>
              </a:rPr>
              <a:t>dge</a:t>
            </a:r>
            <a:r>
              <a:rPr sz="1200" spc="65" dirty="0">
                <a:latin typeface="Times New Roman"/>
                <a:cs typeface="Times New Roman"/>
              </a:rPr>
              <a:t> </a:t>
            </a:r>
            <a:r>
              <a:rPr sz="1200" spc="10" dirty="0">
                <a:latin typeface="Times New Roman"/>
                <a:cs typeface="Times New Roman"/>
              </a:rPr>
              <a:t>o</a:t>
            </a:r>
            <a:r>
              <a:rPr sz="1200" dirty="0">
                <a:latin typeface="Times New Roman"/>
                <a:cs typeface="Times New Roman"/>
              </a:rPr>
              <a:t>f,</a:t>
            </a:r>
            <a:r>
              <a:rPr sz="1200" spc="6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0" dirty="0">
                <a:latin typeface="Times New Roman"/>
                <a:cs typeface="Times New Roman"/>
              </a:rPr>
              <a:t>n</a:t>
            </a:r>
            <a:r>
              <a:rPr sz="1200" spc="-15" dirty="0">
                <a:latin typeface="Times New Roman"/>
                <a:cs typeface="Times New Roman"/>
              </a:rPr>
              <a:t>ee</a:t>
            </a:r>
            <a:r>
              <a:rPr sz="1200" dirty="0">
                <a:latin typeface="Times New Roman"/>
                <a:cs typeface="Times New Roman"/>
              </a:rPr>
              <a:t>d for</a:t>
            </a:r>
            <a:r>
              <a:rPr sz="1200" spc="-10" dirty="0">
                <a:latin typeface="Times New Roman"/>
                <a:cs typeface="Times New Roman"/>
              </a:rPr>
              <a:t> </a:t>
            </a:r>
            <a:r>
              <a:rPr sz="1200" spc="-5" dirty="0">
                <a:latin typeface="Times New Roman"/>
                <a:cs typeface="Times New Roman"/>
              </a:rPr>
              <a:t>sus</a:t>
            </a:r>
            <a:r>
              <a:rPr sz="1200" dirty="0">
                <a:latin typeface="Times New Roman"/>
                <a:cs typeface="Times New Roman"/>
              </a:rPr>
              <a:t>t</a:t>
            </a:r>
            <a:r>
              <a:rPr sz="1200" spc="-15" dirty="0">
                <a:latin typeface="Times New Roman"/>
                <a:cs typeface="Times New Roman"/>
              </a:rPr>
              <a:t>a</a:t>
            </a:r>
            <a:r>
              <a:rPr sz="1200" spc="-5" dirty="0">
                <a:latin typeface="Times New Roman"/>
                <a:cs typeface="Times New Roman"/>
              </a:rPr>
              <a:t>i</a:t>
            </a:r>
            <a:r>
              <a:rPr sz="1200" dirty="0">
                <a:latin typeface="Times New Roman"/>
                <a:cs typeface="Times New Roman"/>
              </a:rPr>
              <a:t>n</a:t>
            </a:r>
            <a:r>
              <a:rPr sz="1200" spc="-15" dirty="0">
                <a:latin typeface="Times New Roman"/>
                <a:cs typeface="Times New Roman"/>
              </a:rPr>
              <a:t>a</a:t>
            </a:r>
            <a:r>
              <a:rPr sz="1200" spc="-5" dirty="0">
                <a:latin typeface="Times New Roman"/>
                <a:cs typeface="Times New Roman"/>
              </a:rPr>
              <a:t>ble</a:t>
            </a:r>
            <a:r>
              <a:rPr sz="1200" dirty="0">
                <a:latin typeface="Times New Roman"/>
                <a:cs typeface="Times New Roman"/>
              </a:rPr>
              <a:t> </a:t>
            </a:r>
            <a:r>
              <a:rPr sz="1200" spc="-10" dirty="0">
                <a:latin typeface="Times New Roman"/>
                <a:cs typeface="Times New Roman"/>
              </a:rPr>
              <a:t>d</a:t>
            </a:r>
            <a:r>
              <a:rPr sz="1200" spc="-20" dirty="0">
                <a:latin typeface="Times New Roman"/>
                <a:cs typeface="Times New Roman"/>
              </a:rPr>
              <a:t>e</a:t>
            </a:r>
            <a:r>
              <a:rPr sz="1200" spc="10" dirty="0">
                <a:latin typeface="Times New Roman"/>
                <a:cs typeface="Times New Roman"/>
              </a:rPr>
              <a:t>v</a:t>
            </a:r>
            <a:r>
              <a:rPr sz="1200" spc="-5" dirty="0">
                <a:latin typeface="Times New Roman"/>
                <a:cs typeface="Times New Roman"/>
              </a:rPr>
              <a:t>e</a:t>
            </a:r>
            <a:r>
              <a:rPr sz="1200" spc="-10" dirty="0">
                <a:latin typeface="Times New Roman"/>
                <a:cs typeface="Times New Roman"/>
              </a:rPr>
              <a:t>lopm</a:t>
            </a:r>
            <a:r>
              <a:rPr sz="1200" spc="-15" dirty="0">
                <a:latin typeface="Times New Roman"/>
                <a:cs typeface="Times New Roman"/>
              </a:rPr>
              <a:t>e</a:t>
            </a:r>
            <a:r>
              <a:rPr sz="1200" spc="-5" dirty="0">
                <a:latin typeface="Times New Roman"/>
                <a:cs typeface="Times New Roman"/>
              </a:rPr>
              <a:t>nt</a:t>
            </a:r>
            <a:endParaRPr sz="1200" dirty="0">
              <a:latin typeface="Times New Roman"/>
              <a:cs typeface="Times New Roman"/>
            </a:endParaRPr>
          </a:p>
          <a:p>
            <a:pPr marL="241300" marR="5080" indent="-228600" algn="just">
              <a:lnSpc>
                <a:spcPct val="143300"/>
              </a:lnSpc>
              <a:spcBef>
                <a:spcPts val="765"/>
              </a:spcBef>
              <a:buFont typeface="Times New Roman"/>
              <a:buAutoNum type="arabicPeriod" startAt="5"/>
              <a:tabLst>
                <a:tab pos="241300" algn="l"/>
              </a:tabLst>
            </a:pPr>
            <a:r>
              <a:rPr sz="1200" b="1" spc="-10" dirty="0">
                <a:latin typeface="Times New Roman"/>
                <a:cs typeface="Times New Roman"/>
              </a:rPr>
              <a:t>Ethics:</a:t>
            </a:r>
            <a:r>
              <a:rPr sz="1200" b="1" spc="-30" dirty="0">
                <a:latin typeface="Times New Roman"/>
                <a:cs typeface="Times New Roman"/>
              </a:rPr>
              <a:t> </a:t>
            </a:r>
            <a:r>
              <a:rPr sz="1200" spc="-5" dirty="0">
                <a:latin typeface="Times New Roman"/>
                <a:cs typeface="Times New Roman"/>
              </a:rPr>
              <a:t>Appl</a:t>
            </a:r>
            <a:r>
              <a:rPr sz="1200" dirty="0">
                <a:latin typeface="Times New Roman"/>
                <a:cs typeface="Times New Roman"/>
              </a:rPr>
              <a:t>y</a:t>
            </a:r>
            <a:r>
              <a:rPr sz="1200" spc="-25" dirty="0">
                <a:latin typeface="Times New Roman"/>
                <a:cs typeface="Times New Roman"/>
              </a:rPr>
              <a:t> </a:t>
            </a:r>
            <a:r>
              <a:rPr sz="1200" spc="-15" dirty="0">
                <a:latin typeface="Times New Roman"/>
                <a:cs typeface="Times New Roman"/>
              </a:rPr>
              <a:t>e</a:t>
            </a:r>
            <a:r>
              <a:rPr sz="1200" spc="-5" dirty="0">
                <a:latin typeface="Times New Roman"/>
                <a:cs typeface="Times New Roman"/>
              </a:rPr>
              <a:t>thi</a:t>
            </a:r>
            <a:r>
              <a:rPr sz="1200" spc="-15" dirty="0">
                <a:latin typeface="Times New Roman"/>
                <a:cs typeface="Times New Roman"/>
              </a:rPr>
              <a:t>ca</a:t>
            </a:r>
            <a:r>
              <a:rPr sz="1200" spc="-5" dirty="0">
                <a:latin typeface="Times New Roman"/>
                <a:cs typeface="Times New Roman"/>
              </a:rPr>
              <a:t>l</a:t>
            </a:r>
            <a:r>
              <a:rPr sz="1200" spc="-25" dirty="0">
                <a:latin typeface="Times New Roman"/>
                <a:cs typeface="Times New Roman"/>
              </a:rPr>
              <a:t> </a:t>
            </a:r>
            <a:r>
              <a:rPr sz="1200" spc="-5" dirty="0">
                <a:latin typeface="Times New Roman"/>
                <a:cs typeface="Times New Roman"/>
              </a:rPr>
              <a:t>prin</a:t>
            </a:r>
            <a:r>
              <a:rPr sz="1200" spc="-20" dirty="0">
                <a:latin typeface="Times New Roman"/>
                <a:cs typeface="Times New Roman"/>
              </a:rPr>
              <a:t>c</a:t>
            </a:r>
            <a:r>
              <a:rPr sz="1200" spc="-5" dirty="0">
                <a:latin typeface="Times New Roman"/>
                <a:cs typeface="Times New Roman"/>
              </a:rPr>
              <a:t>ipl</a:t>
            </a:r>
            <a:r>
              <a:rPr sz="1200" spc="-15" dirty="0">
                <a:latin typeface="Times New Roman"/>
                <a:cs typeface="Times New Roman"/>
              </a:rPr>
              <a:t>e</a:t>
            </a:r>
            <a:r>
              <a:rPr sz="1200" dirty="0">
                <a:latin typeface="Times New Roman"/>
                <a:cs typeface="Times New Roman"/>
              </a:rPr>
              <a:t>s</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25" dirty="0">
                <a:latin typeface="Times New Roman"/>
                <a:cs typeface="Times New Roman"/>
              </a:rPr>
              <a:t> </a:t>
            </a:r>
            <a:r>
              <a:rPr sz="1200" spc="-15" dirty="0">
                <a:latin typeface="Times New Roman"/>
                <a:cs typeface="Times New Roman"/>
              </a:rPr>
              <a:t>c</a:t>
            </a:r>
            <a:r>
              <a:rPr sz="1200" spc="-10" dirty="0">
                <a:latin typeface="Times New Roman"/>
                <a:cs typeface="Times New Roman"/>
              </a:rPr>
              <a:t>ommit</a:t>
            </a:r>
            <a:r>
              <a:rPr sz="1200" spc="-25" dirty="0">
                <a:latin typeface="Times New Roman"/>
                <a:cs typeface="Times New Roman"/>
              </a:rPr>
              <a:t> </a:t>
            </a:r>
            <a:r>
              <a:rPr sz="1200" spc="-5" dirty="0">
                <a:latin typeface="Times New Roman"/>
                <a:cs typeface="Times New Roman"/>
              </a:rPr>
              <a:t>to</a:t>
            </a:r>
            <a:r>
              <a:rPr sz="1200" spc="-25" dirty="0">
                <a:latin typeface="Times New Roman"/>
                <a:cs typeface="Times New Roman"/>
              </a:rPr>
              <a:t> </a:t>
            </a:r>
            <a:r>
              <a:rPr sz="1200" dirty="0">
                <a:latin typeface="Times New Roman"/>
                <a:cs typeface="Times New Roman"/>
              </a:rPr>
              <a:t>p</a:t>
            </a:r>
            <a:r>
              <a:rPr sz="1200" spc="-20" dirty="0">
                <a:latin typeface="Times New Roman"/>
                <a:cs typeface="Times New Roman"/>
              </a:rPr>
              <a:t>r</a:t>
            </a:r>
            <a:r>
              <a:rPr sz="1200" spc="-5" dirty="0">
                <a:latin typeface="Times New Roman"/>
                <a:cs typeface="Times New Roman"/>
              </a:rPr>
              <a:t>of</a:t>
            </a:r>
            <a:r>
              <a:rPr sz="1200" spc="-20" dirty="0">
                <a:latin typeface="Times New Roman"/>
                <a:cs typeface="Times New Roman"/>
              </a:rPr>
              <a:t>e</a:t>
            </a:r>
            <a:r>
              <a:rPr sz="1200" spc="-5" dirty="0">
                <a:latin typeface="Times New Roman"/>
                <a:cs typeface="Times New Roman"/>
              </a:rPr>
              <a:t>ss</a:t>
            </a:r>
            <a:r>
              <a:rPr sz="1200" dirty="0">
                <a:latin typeface="Times New Roman"/>
                <a:cs typeface="Times New Roman"/>
              </a:rPr>
              <a:t>i</a:t>
            </a:r>
            <a:r>
              <a:rPr sz="1200" spc="-10" dirty="0">
                <a:latin typeface="Times New Roman"/>
                <a:cs typeface="Times New Roman"/>
              </a:rPr>
              <a:t>on</a:t>
            </a:r>
            <a:r>
              <a:rPr sz="1200" spc="-15" dirty="0">
                <a:latin typeface="Times New Roman"/>
                <a:cs typeface="Times New Roman"/>
              </a:rPr>
              <a:t>a</a:t>
            </a:r>
            <a:r>
              <a:rPr sz="1200" spc="-5" dirty="0">
                <a:latin typeface="Times New Roman"/>
                <a:cs typeface="Times New Roman"/>
              </a:rPr>
              <a:t>l</a:t>
            </a:r>
            <a:r>
              <a:rPr sz="1200" spc="-25" dirty="0">
                <a:latin typeface="Times New Roman"/>
                <a:cs typeface="Times New Roman"/>
              </a:rPr>
              <a:t> </a:t>
            </a:r>
            <a:r>
              <a:rPr sz="1200" spc="-15" dirty="0">
                <a:latin typeface="Times New Roman"/>
                <a:cs typeface="Times New Roman"/>
              </a:rPr>
              <a:t>e</a:t>
            </a:r>
            <a:r>
              <a:rPr sz="1200" spc="-5" dirty="0">
                <a:latin typeface="Times New Roman"/>
                <a:cs typeface="Times New Roman"/>
              </a:rPr>
              <a:t>thi</a:t>
            </a:r>
            <a:r>
              <a:rPr sz="1200" spc="-15" dirty="0">
                <a:latin typeface="Times New Roman"/>
                <a:cs typeface="Times New Roman"/>
              </a:rPr>
              <a:t>c</a:t>
            </a:r>
            <a:r>
              <a:rPr sz="1200" dirty="0">
                <a:latin typeface="Times New Roman"/>
                <a:cs typeface="Times New Roman"/>
              </a:rPr>
              <a:t>s</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25"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s</a:t>
            </a:r>
            <a:r>
              <a:rPr sz="1200" spc="10" dirty="0">
                <a:latin typeface="Times New Roman"/>
                <a:cs typeface="Times New Roman"/>
              </a:rPr>
              <a:t>p</a:t>
            </a:r>
            <a:r>
              <a:rPr sz="1200" spc="-5" dirty="0">
                <a:latin typeface="Times New Roman"/>
                <a:cs typeface="Times New Roman"/>
              </a:rPr>
              <a:t>onsibilities</a:t>
            </a:r>
            <a:r>
              <a:rPr sz="1200" dirty="0">
                <a:latin typeface="Times New Roman"/>
                <a:cs typeface="Times New Roman"/>
              </a:rPr>
              <a:t> </a:t>
            </a:r>
            <a:r>
              <a:rPr sz="1200" spc="-130" dirty="0">
                <a:latin typeface="Times New Roman"/>
                <a:cs typeface="Times New Roman"/>
              </a:rPr>
              <a:t> </a:t>
            </a:r>
            <a:r>
              <a:rPr sz="1200" spc="-15" dirty="0">
                <a:latin typeface="Times New Roman"/>
                <a:cs typeface="Times New Roman"/>
              </a:rPr>
              <a:t>an</a:t>
            </a:r>
            <a:r>
              <a:rPr sz="1200" dirty="0">
                <a:latin typeface="Times New Roman"/>
                <a:cs typeface="Times New Roman"/>
              </a:rPr>
              <a:t>d norms of</a:t>
            </a:r>
            <a:r>
              <a:rPr sz="1200" spc="-5" dirty="0">
                <a:latin typeface="Times New Roman"/>
                <a:cs typeface="Times New Roman"/>
              </a:rPr>
              <a:t> the </a:t>
            </a:r>
            <a:r>
              <a:rPr sz="1200" spc="-20" dirty="0">
                <a:latin typeface="Times New Roman"/>
                <a:cs typeface="Times New Roman"/>
              </a:rPr>
              <a:t>e</a:t>
            </a:r>
            <a:r>
              <a:rPr sz="1200" spc="-10" dirty="0">
                <a:latin typeface="Times New Roman"/>
                <a:cs typeface="Times New Roman"/>
              </a:rPr>
              <a:t>ngineering</a:t>
            </a:r>
            <a:r>
              <a:rPr sz="1200" spc="5" dirty="0">
                <a:latin typeface="Times New Roman"/>
                <a:cs typeface="Times New Roman"/>
              </a:rPr>
              <a:t> </a:t>
            </a:r>
            <a:r>
              <a:rPr sz="1200" spc="-5" dirty="0">
                <a:latin typeface="Times New Roman"/>
                <a:cs typeface="Times New Roman"/>
              </a:rPr>
              <a:t>pr</a:t>
            </a:r>
            <a:r>
              <a:rPr sz="1200" spc="-20" dirty="0">
                <a:latin typeface="Times New Roman"/>
                <a:cs typeface="Times New Roman"/>
              </a:rPr>
              <a:t>a</a:t>
            </a:r>
            <a:r>
              <a:rPr sz="1200" spc="-15" dirty="0">
                <a:latin typeface="Times New Roman"/>
                <a:cs typeface="Times New Roman"/>
              </a:rPr>
              <a:t>c</a:t>
            </a:r>
            <a:r>
              <a:rPr sz="1200" spc="-5" dirty="0">
                <a:latin typeface="Times New Roman"/>
                <a:cs typeface="Times New Roman"/>
              </a:rPr>
              <a:t>ti</a:t>
            </a:r>
            <a:r>
              <a:rPr sz="1200" spc="-15" dirty="0">
                <a:latin typeface="Times New Roman"/>
                <a:cs typeface="Times New Roman"/>
              </a:rPr>
              <a:t>ce</a:t>
            </a:r>
            <a:r>
              <a:rPr sz="1200" dirty="0">
                <a:latin typeface="Times New Roman"/>
                <a:cs typeface="Times New Roman"/>
              </a:rPr>
              <a:t>.</a:t>
            </a:r>
          </a:p>
          <a:p>
            <a:pPr marL="241300" marR="16510" indent="-228600" algn="just">
              <a:lnSpc>
                <a:spcPct val="141700"/>
              </a:lnSpc>
              <a:spcBef>
                <a:spcPts val="790"/>
              </a:spcBef>
              <a:buFont typeface="Times New Roman"/>
              <a:buAutoNum type="arabicPeriod" startAt="5"/>
              <a:tabLst>
                <a:tab pos="241300" algn="l"/>
              </a:tabLst>
            </a:pPr>
            <a:r>
              <a:rPr sz="1200" b="1" spc="-5" dirty="0">
                <a:latin typeface="Times New Roman"/>
                <a:cs typeface="Times New Roman"/>
              </a:rPr>
              <a:t>I</a:t>
            </a:r>
            <a:r>
              <a:rPr sz="1200" b="1" dirty="0">
                <a:latin typeface="Times New Roman"/>
                <a:cs typeface="Times New Roman"/>
              </a:rPr>
              <a:t>nd</a:t>
            </a:r>
            <a:r>
              <a:rPr sz="1200" b="1" spc="-5" dirty="0">
                <a:latin typeface="Times New Roman"/>
                <a:cs typeface="Times New Roman"/>
              </a:rPr>
              <a:t>iv</a:t>
            </a:r>
            <a:r>
              <a:rPr sz="1200" b="1" spc="-15" dirty="0">
                <a:latin typeface="Times New Roman"/>
                <a:cs typeface="Times New Roman"/>
              </a:rPr>
              <a:t>i</a:t>
            </a:r>
            <a:r>
              <a:rPr sz="1200" b="1" dirty="0">
                <a:latin typeface="Times New Roman"/>
                <a:cs typeface="Times New Roman"/>
              </a:rPr>
              <a:t>du</a:t>
            </a:r>
            <a:r>
              <a:rPr sz="1200" b="1" spc="-5" dirty="0">
                <a:latin typeface="Times New Roman"/>
                <a:cs typeface="Times New Roman"/>
              </a:rPr>
              <a:t>al</a:t>
            </a:r>
            <a:r>
              <a:rPr sz="1200" b="1" spc="130" dirty="0">
                <a:latin typeface="Times New Roman"/>
                <a:cs typeface="Times New Roman"/>
              </a:rPr>
              <a:t> </a:t>
            </a:r>
            <a:r>
              <a:rPr sz="1200" b="1" spc="-15" dirty="0">
                <a:latin typeface="Times New Roman"/>
                <a:cs typeface="Times New Roman"/>
              </a:rPr>
              <a:t>a</a:t>
            </a:r>
            <a:r>
              <a:rPr sz="1200" b="1" dirty="0">
                <a:latin typeface="Times New Roman"/>
                <a:cs typeface="Times New Roman"/>
              </a:rPr>
              <a:t>nd</a:t>
            </a:r>
            <a:r>
              <a:rPr sz="1200" b="1" spc="130" dirty="0">
                <a:latin typeface="Times New Roman"/>
                <a:cs typeface="Times New Roman"/>
              </a:rPr>
              <a:t> </a:t>
            </a:r>
            <a:r>
              <a:rPr sz="1200" b="1" spc="-5" dirty="0">
                <a:latin typeface="Times New Roman"/>
                <a:cs typeface="Times New Roman"/>
              </a:rPr>
              <a:t>t</a:t>
            </a:r>
            <a:r>
              <a:rPr sz="1200" b="1" spc="-20" dirty="0">
                <a:latin typeface="Times New Roman"/>
                <a:cs typeface="Times New Roman"/>
              </a:rPr>
              <a:t>e</a:t>
            </a:r>
            <a:r>
              <a:rPr sz="1200" b="1" dirty="0">
                <a:latin typeface="Times New Roman"/>
                <a:cs typeface="Times New Roman"/>
              </a:rPr>
              <a:t>am</a:t>
            </a:r>
            <a:r>
              <a:rPr sz="1200" b="1" spc="135" dirty="0">
                <a:latin typeface="Times New Roman"/>
                <a:cs typeface="Times New Roman"/>
              </a:rPr>
              <a:t> </a:t>
            </a:r>
            <a:r>
              <a:rPr sz="1200" b="1" spc="-15" dirty="0">
                <a:latin typeface="Times New Roman"/>
                <a:cs typeface="Times New Roman"/>
              </a:rPr>
              <a:t>w</a:t>
            </a:r>
            <a:r>
              <a:rPr sz="1200" b="1" spc="-10" dirty="0">
                <a:latin typeface="Times New Roman"/>
                <a:cs typeface="Times New Roman"/>
              </a:rPr>
              <a:t>o</a:t>
            </a:r>
            <a:r>
              <a:rPr sz="1200" b="1" spc="-15" dirty="0">
                <a:latin typeface="Times New Roman"/>
                <a:cs typeface="Times New Roman"/>
              </a:rPr>
              <a:t>r</a:t>
            </a:r>
            <a:r>
              <a:rPr sz="1200" b="1" dirty="0">
                <a:latin typeface="Times New Roman"/>
                <a:cs typeface="Times New Roman"/>
              </a:rPr>
              <a:t>k:</a:t>
            </a:r>
            <a:r>
              <a:rPr sz="1200" b="1" spc="140" dirty="0">
                <a:latin typeface="Times New Roman"/>
                <a:cs typeface="Times New Roman"/>
              </a:rPr>
              <a:t> </a:t>
            </a:r>
            <a:r>
              <a:rPr sz="1200" spc="-10" dirty="0">
                <a:latin typeface="Times New Roman"/>
                <a:cs typeface="Times New Roman"/>
              </a:rPr>
              <a:t>Fun</a:t>
            </a:r>
            <a:r>
              <a:rPr sz="1200" spc="-15" dirty="0">
                <a:latin typeface="Times New Roman"/>
                <a:cs typeface="Times New Roman"/>
              </a:rPr>
              <a:t>c</a:t>
            </a:r>
            <a:r>
              <a:rPr sz="1200" spc="-5" dirty="0">
                <a:latin typeface="Times New Roman"/>
                <a:cs typeface="Times New Roman"/>
              </a:rPr>
              <a:t>ti</a:t>
            </a:r>
            <a:r>
              <a:rPr sz="1200" dirty="0">
                <a:latin typeface="Times New Roman"/>
                <a:cs typeface="Times New Roman"/>
              </a:rPr>
              <a:t>on</a:t>
            </a:r>
            <a:r>
              <a:rPr sz="1200" spc="130" dirty="0">
                <a:latin typeface="Times New Roman"/>
                <a:cs typeface="Times New Roman"/>
              </a:rPr>
              <a:t> </a:t>
            </a:r>
            <a:r>
              <a:rPr sz="1200" spc="-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5" dirty="0">
                <a:latin typeface="Times New Roman"/>
                <a:cs typeface="Times New Roman"/>
              </a:rPr>
              <a:t>e</a:t>
            </a:r>
            <a:r>
              <a:rPr sz="1200" spc="-15" dirty="0">
                <a:latin typeface="Times New Roman"/>
                <a:cs typeface="Times New Roman"/>
              </a:rPr>
              <a:t>c</a:t>
            </a:r>
            <a:r>
              <a:rPr sz="1200" spc="-5" dirty="0">
                <a:latin typeface="Times New Roman"/>
                <a:cs typeface="Times New Roman"/>
              </a:rPr>
              <a:t>tiv</a:t>
            </a:r>
            <a:r>
              <a:rPr sz="1200" spc="-15" dirty="0">
                <a:latin typeface="Times New Roman"/>
                <a:cs typeface="Times New Roman"/>
              </a:rPr>
              <a:t>e</a:t>
            </a:r>
            <a:r>
              <a:rPr sz="1200" spc="-5" dirty="0">
                <a:latin typeface="Times New Roman"/>
                <a:cs typeface="Times New Roman"/>
              </a:rPr>
              <a:t>ly</a:t>
            </a:r>
            <a:r>
              <a:rPr sz="1200" spc="130" dirty="0">
                <a:latin typeface="Times New Roman"/>
                <a:cs typeface="Times New Roman"/>
              </a:rPr>
              <a:t> </a:t>
            </a:r>
            <a:r>
              <a:rPr sz="1200" spc="-15" dirty="0">
                <a:latin typeface="Times New Roman"/>
                <a:cs typeface="Times New Roman"/>
              </a:rPr>
              <a:t>a</a:t>
            </a:r>
            <a:r>
              <a:rPr sz="1200" dirty="0">
                <a:latin typeface="Times New Roman"/>
                <a:cs typeface="Times New Roman"/>
              </a:rPr>
              <a:t>s</a:t>
            </a:r>
            <a:r>
              <a:rPr sz="1200" spc="130" dirty="0">
                <a:latin typeface="Times New Roman"/>
                <a:cs typeface="Times New Roman"/>
              </a:rPr>
              <a:t> </a:t>
            </a:r>
            <a:r>
              <a:rPr sz="1200" spc="-15" dirty="0">
                <a:latin typeface="Times New Roman"/>
                <a:cs typeface="Times New Roman"/>
              </a:rPr>
              <a:t>a</a:t>
            </a:r>
            <a:r>
              <a:rPr sz="1200" dirty="0">
                <a:latin typeface="Times New Roman"/>
                <a:cs typeface="Times New Roman"/>
              </a:rPr>
              <a:t>n</a:t>
            </a:r>
            <a:r>
              <a:rPr sz="1200" spc="130" dirty="0">
                <a:latin typeface="Times New Roman"/>
                <a:cs typeface="Times New Roman"/>
              </a:rPr>
              <a:t> </a:t>
            </a:r>
            <a:r>
              <a:rPr sz="1200" spc="-5" dirty="0">
                <a:latin typeface="Times New Roman"/>
                <a:cs typeface="Times New Roman"/>
              </a:rPr>
              <a:t>individual,</a:t>
            </a:r>
            <a:r>
              <a:rPr sz="1200" spc="13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40" dirty="0">
                <a:latin typeface="Times New Roman"/>
                <a:cs typeface="Times New Roman"/>
              </a:rPr>
              <a:t> </a:t>
            </a:r>
            <a:r>
              <a:rPr sz="1200" spc="-15" dirty="0">
                <a:latin typeface="Times New Roman"/>
                <a:cs typeface="Times New Roman"/>
              </a:rPr>
              <a:t>a</a:t>
            </a:r>
            <a:r>
              <a:rPr sz="1200" dirty="0">
                <a:latin typeface="Times New Roman"/>
                <a:cs typeface="Times New Roman"/>
              </a:rPr>
              <a:t>s</a:t>
            </a:r>
            <a:r>
              <a:rPr sz="1200" spc="130" dirty="0">
                <a:latin typeface="Times New Roman"/>
                <a:cs typeface="Times New Roman"/>
              </a:rPr>
              <a:t> </a:t>
            </a:r>
            <a:r>
              <a:rPr sz="1200" spc="-10" dirty="0">
                <a:latin typeface="Times New Roman"/>
                <a:cs typeface="Times New Roman"/>
              </a:rPr>
              <a:t>a</a:t>
            </a:r>
            <a:r>
              <a:rPr sz="1200" spc="125" dirty="0">
                <a:latin typeface="Times New Roman"/>
                <a:cs typeface="Times New Roman"/>
              </a:rPr>
              <a:t> </a:t>
            </a:r>
            <a:r>
              <a:rPr sz="1200" spc="-10" dirty="0">
                <a:latin typeface="Times New Roman"/>
                <a:cs typeface="Times New Roman"/>
              </a:rPr>
              <a:t>memb</a:t>
            </a:r>
            <a:r>
              <a:rPr sz="1200" spc="-15" dirty="0">
                <a:latin typeface="Times New Roman"/>
                <a:cs typeface="Times New Roman"/>
              </a:rPr>
              <a:t>e</a:t>
            </a:r>
            <a:r>
              <a:rPr sz="1200" dirty="0">
                <a:latin typeface="Times New Roman"/>
                <a:cs typeface="Times New Roman"/>
              </a:rPr>
              <a:t>r</a:t>
            </a:r>
            <a:r>
              <a:rPr sz="1200" spc="125" dirty="0">
                <a:latin typeface="Times New Roman"/>
                <a:cs typeface="Times New Roman"/>
              </a:rPr>
              <a:t> </a:t>
            </a:r>
            <a:r>
              <a:rPr sz="1200" spc="10" dirty="0">
                <a:latin typeface="Times New Roman"/>
                <a:cs typeface="Times New Roman"/>
              </a:rPr>
              <a:t>o</a:t>
            </a:r>
            <a:r>
              <a:rPr sz="1200" dirty="0">
                <a:latin typeface="Times New Roman"/>
                <a:cs typeface="Times New Roman"/>
              </a:rPr>
              <a:t>r </a:t>
            </a:r>
            <a:r>
              <a:rPr sz="1200" spc="-5" dirty="0">
                <a:latin typeface="Times New Roman"/>
                <a:cs typeface="Times New Roman"/>
              </a:rPr>
              <a:t>le</a:t>
            </a:r>
            <a:r>
              <a:rPr sz="1200" spc="-20" dirty="0">
                <a:latin typeface="Times New Roman"/>
                <a:cs typeface="Times New Roman"/>
              </a:rPr>
              <a:t>a</a:t>
            </a:r>
            <a:r>
              <a:rPr sz="1200" spc="-10" dirty="0">
                <a:latin typeface="Times New Roman"/>
                <a:cs typeface="Times New Roman"/>
              </a:rPr>
              <a:t>d</a:t>
            </a:r>
            <a:r>
              <a:rPr sz="1200" spc="-15" dirty="0">
                <a:latin typeface="Times New Roman"/>
                <a:cs typeface="Times New Roman"/>
              </a:rPr>
              <a:t>e</a:t>
            </a:r>
            <a:r>
              <a:rPr sz="1200" dirty="0">
                <a:latin typeface="Times New Roman"/>
                <a:cs typeface="Times New Roman"/>
              </a:rPr>
              <a:t>r </a:t>
            </a:r>
            <a:r>
              <a:rPr sz="1200" spc="-5" dirty="0">
                <a:latin typeface="Times New Roman"/>
                <a:cs typeface="Times New Roman"/>
              </a:rPr>
              <a:t>in </a:t>
            </a:r>
            <a:r>
              <a:rPr sz="1200" spc="-10" dirty="0">
                <a:latin typeface="Times New Roman"/>
                <a:cs typeface="Times New Roman"/>
              </a:rPr>
              <a:t>div</a:t>
            </a:r>
            <a:r>
              <a:rPr sz="1200" spc="-5" dirty="0">
                <a:latin typeface="Times New Roman"/>
                <a:cs typeface="Times New Roman"/>
              </a:rPr>
              <a:t>e</a:t>
            </a:r>
            <a:r>
              <a:rPr sz="1200" dirty="0">
                <a:latin typeface="Times New Roman"/>
                <a:cs typeface="Times New Roman"/>
              </a:rPr>
              <a:t>rse</a:t>
            </a:r>
            <a:r>
              <a:rPr sz="1200" spc="-10" dirty="0">
                <a:latin typeface="Times New Roman"/>
                <a:cs typeface="Times New Roman"/>
              </a:rPr>
              <a:t> </a:t>
            </a:r>
            <a:r>
              <a:rPr sz="1200" spc="-5" dirty="0">
                <a:latin typeface="Times New Roman"/>
                <a:cs typeface="Times New Roman"/>
              </a:rPr>
              <a:t>te</a:t>
            </a:r>
            <a:r>
              <a:rPr sz="1200" spc="-20" dirty="0">
                <a:latin typeface="Times New Roman"/>
                <a:cs typeface="Times New Roman"/>
              </a:rPr>
              <a:t>a</a:t>
            </a:r>
            <a:r>
              <a:rPr sz="1200" spc="-10" dirty="0">
                <a:latin typeface="Times New Roman"/>
                <a:cs typeface="Times New Roman"/>
              </a:rPr>
              <a:t>ms,</a:t>
            </a:r>
            <a:r>
              <a:rPr sz="1200" spc="10" dirty="0">
                <a:latin typeface="Times New Roman"/>
                <a:cs typeface="Times New Roman"/>
              </a:rPr>
              <a:t> </a:t>
            </a:r>
            <a:r>
              <a:rPr sz="1200" spc="-5" dirty="0">
                <a:latin typeface="Times New Roman"/>
                <a:cs typeface="Times New Roman"/>
              </a:rPr>
              <a:t>a</a:t>
            </a:r>
            <a:r>
              <a:rPr sz="1200" dirty="0">
                <a:latin typeface="Times New Roman"/>
                <a:cs typeface="Times New Roman"/>
              </a:rPr>
              <a:t>nd </a:t>
            </a:r>
            <a:r>
              <a:rPr sz="1200" spc="-5" dirty="0">
                <a:latin typeface="Times New Roman"/>
                <a:cs typeface="Times New Roman"/>
              </a:rPr>
              <a:t>in multidiscip</a:t>
            </a:r>
            <a:r>
              <a:rPr sz="1200" spc="-15" dirty="0">
                <a:latin typeface="Times New Roman"/>
                <a:cs typeface="Times New Roman"/>
              </a:rPr>
              <a:t>l</a:t>
            </a:r>
            <a:r>
              <a:rPr sz="1200" spc="-5" dirty="0">
                <a:latin typeface="Times New Roman"/>
                <a:cs typeface="Times New Roman"/>
              </a:rPr>
              <a:t>ina</a:t>
            </a:r>
            <a:r>
              <a:rPr sz="1200" spc="-15" dirty="0">
                <a:latin typeface="Times New Roman"/>
                <a:cs typeface="Times New Roman"/>
              </a:rPr>
              <a:t>r</a:t>
            </a:r>
            <a:r>
              <a:rPr sz="1200" dirty="0">
                <a:latin typeface="Times New Roman"/>
                <a:cs typeface="Times New Roman"/>
              </a:rPr>
              <a:t>y </a:t>
            </a:r>
            <a:r>
              <a:rPr sz="1200" spc="-5" dirty="0">
                <a:latin typeface="Times New Roman"/>
                <a:cs typeface="Times New Roman"/>
              </a:rPr>
              <a:t>settings.</a:t>
            </a:r>
            <a:endParaRPr sz="1200" dirty="0">
              <a:latin typeface="Times New Roman"/>
              <a:cs typeface="Times New Roman"/>
            </a:endParaRPr>
          </a:p>
          <a:p>
            <a:pPr marL="241300" marR="12065" indent="-228600" algn="just">
              <a:lnSpc>
                <a:spcPct val="143700"/>
              </a:lnSpc>
              <a:spcBef>
                <a:spcPts val="775"/>
              </a:spcBef>
              <a:buFont typeface="Times New Roman"/>
              <a:buAutoNum type="arabicPeriod" startAt="5"/>
              <a:tabLst>
                <a:tab pos="241300" algn="l"/>
              </a:tabLst>
            </a:pPr>
            <a:r>
              <a:rPr sz="1200" b="1" spc="-5" dirty="0">
                <a:latin typeface="Times New Roman"/>
                <a:cs typeface="Times New Roman"/>
              </a:rPr>
              <a:t>Co</a:t>
            </a:r>
            <a:r>
              <a:rPr sz="1200" b="1" spc="5" dirty="0">
                <a:latin typeface="Times New Roman"/>
                <a:cs typeface="Times New Roman"/>
              </a:rPr>
              <a:t>m</a:t>
            </a:r>
            <a:r>
              <a:rPr sz="1200" b="1" spc="-5" dirty="0">
                <a:latin typeface="Times New Roman"/>
                <a:cs typeface="Times New Roman"/>
              </a:rPr>
              <a:t>m</a:t>
            </a:r>
            <a:r>
              <a:rPr sz="1200" b="1" dirty="0">
                <a:latin typeface="Times New Roman"/>
                <a:cs typeface="Times New Roman"/>
              </a:rPr>
              <a:t>un</a:t>
            </a:r>
            <a:r>
              <a:rPr sz="1200" b="1" spc="-5" dirty="0">
                <a:latin typeface="Times New Roman"/>
                <a:cs typeface="Times New Roman"/>
              </a:rPr>
              <a:t>ica</a:t>
            </a:r>
            <a:r>
              <a:rPr sz="1200" b="1" spc="-15" dirty="0">
                <a:latin typeface="Times New Roman"/>
                <a:cs typeface="Times New Roman"/>
              </a:rPr>
              <a:t>t</a:t>
            </a:r>
            <a:r>
              <a:rPr sz="1200" b="1" spc="-5" dirty="0">
                <a:latin typeface="Times New Roman"/>
                <a:cs typeface="Times New Roman"/>
              </a:rPr>
              <a:t>ion</a:t>
            </a:r>
            <a:r>
              <a:rPr sz="1200" b="1" dirty="0">
                <a:latin typeface="Times New Roman"/>
                <a:cs typeface="Times New Roman"/>
              </a:rPr>
              <a:t>: </a:t>
            </a:r>
            <a:r>
              <a:rPr sz="1200" b="1" spc="-105" dirty="0">
                <a:latin typeface="Times New Roman"/>
                <a:cs typeface="Times New Roman"/>
              </a:rPr>
              <a:t> </a:t>
            </a:r>
            <a:r>
              <a:rPr sz="1200" spc="-10" dirty="0">
                <a:latin typeface="Times New Roman"/>
                <a:cs typeface="Times New Roman"/>
              </a:rPr>
              <a:t>Co</a:t>
            </a:r>
            <a:r>
              <a:rPr sz="1200" spc="-20" dirty="0">
                <a:latin typeface="Times New Roman"/>
                <a:cs typeface="Times New Roman"/>
              </a:rPr>
              <a:t>m</a:t>
            </a:r>
            <a:r>
              <a:rPr sz="1200" spc="-10" dirty="0">
                <a:latin typeface="Times New Roman"/>
                <a:cs typeface="Times New Roman"/>
              </a:rPr>
              <a:t>muni</a:t>
            </a:r>
            <a:r>
              <a:rPr sz="1200" spc="-15" dirty="0">
                <a:latin typeface="Times New Roman"/>
                <a:cs typeface="Times New Roman"/>
              </a:rPr>
              <a:t>ca</a:t>
            </a:r>
            <a:r>
              <a:rPr sz="1200" spc="-5" dirty="0">
                <a:latin typeface="Times New Roman"/>
                <a:cs typeface="Times New Roman"/>
              </a:rPr>
              <a:t>te</a:t>
            </a:r>
            <a:r>
              <a:rPr sz="1200" dirty="0">
                <a:latin typeface="Times New Roman"/>
                <a:cs typeface="Times New Roman"/>
              </a:rPr>
              <a:t> </a:t>
            </a:r>
            <a:r>
              <a:rPr sz="1200" spc="-114" dirty="0">
                <a:latin typeface="Times New Roman"/>
                <a:cs typeface="Times New Roman"/>
              </a:rPr>
              <a:t> </a:t>
            </a:r>
            <a:r>
              <a:rPr sz="1200" spc="-15" dirty="0">
                <a:latin typeface="Times New Roman"/>
                <a:cs typeface="Times New Roman"/>
              </a:rPr>
              <a:t>e</a:t>
            </a:r>
            <a:r>
              <a:rPr sz="1200" spc="5" dirty="0">
                <a:latin typeface="Times New Roman"/>
                <a:cs typeface="Times New Roman"/>
              </a:rPr>
              <a:t>f</a:t>
            </a:r>
            <a:r>
              <a:rPr sz="1200" spc="-5" dirty="0">
                <a:latin typeface="Times New Roman"/>
                <a:cs typeface="Times New Roman"/>
              </a:rPr>
              <a:t>f</a:t>
            </a:r>
            <a:r>
              <a:rPr sz="1200" spc="-20" dirty="0">
                <a:latin typeface="Times New Roman"/>
                <a:cs typeface="Times New Roman"/>
              </a:rPr>
              <a:t>e</a:t>
            </a:r>
            <a:r>
              <a:rPr sz="1200" spc="-15" dirty="0">
                <a:latin typeface="Times New Roman"/>
                <a:cs typeface="Times New Roman"/>
              </a:rPr>
              <a:t>c</a:t>
            </a:r>
            <a:r>
              <a:rPr sz="1200" spc="-5" dirty="0">
                <a:latin typeface="Times New Roman"/>
                <a:cs typeface="Times New Roman"/>
              </a:rPr>
              <a:t>tiv</a:t>
            </a:r>
            <a:r>
              <a:rPr sz="1200" spc="-15" dirty="0">
                <a:latin typeface="Times New Roman"/>
                <a:cs typeface="Times New Roman"/>
              </a:rPr>
              <a:t>e</a:t>
            </a:r>
            <a:r>
              <a:rPr sz="1200" spc="-5" dirty="0">
                <a:latin typeface="Times New Roman"/>
                <a:cs typeface="Times New Roman"/>
              </a:rPr>
              <a:t>ly</a:t>
            </a:r>
            <a:r>
              <a:rPr sz="1200" dirty="0">
                <a:latin typeface="Times New Roman"/>
                <a:cs typeface="Times New Roman"/>
              </a:rPr>
              <a:t> </a:t>
            </a:r>
            <a:r>
              <a:rPr sz="1200" spc="-110" dirty="0">
                <a:latin typeface="Times New Roman"/>
                <a:cs typeface="Times New Roman"/>
              </a:rPr>
              <a:t> </a:t>
            </a:r>
            <a:r>
              <a:rPr sz="1200" dirty="0">
                <a:latin typeface="Times New Roman"/>
                <a:cs typeface="Times New Roman"/>
              </a:rPr>
              <a:t>on </a:t>
            </a:r>
            <a:r>
              <a:rPr sz="1200" spc="-100" dirty="0">
                <a:latin typeface="Times New Roman"/>
                <a:cs typeface="Times New Roman"/>
              </a:rPr>
              <a:t> </a:t>
            </a:r>
            <a:r>
              <a:rPr sz="1200" spc="-15" dirty="0">
                <a:latin typeface="Times New Roman"/>
                <a:cs typeface="Times New Roman"/>
              </a:rPr>
              <a:t>c</a:t>
            </a:r>
            <a:r>
              <a:rPr sz="1200" spc="-10" dirty="0">
                <a:latin typeface="Times New Roman"/>
                <a:cs typeface="Times New Roman"/>
              </a:rPr>
              <a:t>ompl</a:t>
            </a:r>
            <a:r>
              <a:rPr sz="1200" spc="-15" dirty="0">
                <a:latin typeface="Times New Roman"/>
                <a:cs typeface="Times New Roman"/>
              </a:rPr>
              <a:t>e</a:t>
            </a:r>
            <a:r>
              <a:rPr sz="1200" dirty="0">
                <a:latin typeface="Times New Roman"/>
                <a:cs typeface="Times New Roman"/>
              </a:rPr>
              <a:t>x </a:t>
            </a:r>
            <a:r>
              <a:rPr sz="1200" spc="-110" dirty="0">
                <a:latin typeface="Times New Roman"/>
                <a:cs typeface="Times New Roman"/>
              </a:rPr>
              <a:t> </a:t>
            </a:r>
            <a:r>
              <a:rPr sz="1200" spc="-15" dirty="0">
                <a:latin typeface="Times New Roman"/>
                <a:cs typeface="Times New Roman"/>
              </a:rPr>
              <a:t>e</a:t>
            </a:r>
            <a:r>
              <a:rPr sz="1200" spc="-10" dirty="0">
                <a:latin typeface="Times New Roman"/>
                <a:cs typeface="Times New Roman"/>
              </a:rPr>
              <a:t>ngineering</a:t>
            </a:r>
            <a:r>
              <a:rPr sz="1200" dirty="0">
                <a:latin typeface="Times New Roman"/>
                <a:cs typeface="Times New Roman"/>
              </a:rPr>
              <a:t> </a:t>
            </a:r>
            <a:r>
              <a:rPr sz="1200" spc="-114" dirty="0">
                <a:latin typeface="Times New Roman"/>
                <a:cs typeface="Times New Roman"/>
              </a:rPr>
              <a:t> </a:t>
            </a:r>
            <a:r>
              <a:rPr sz="1200" spc="-15" dirty="0">
                <a:latin typeface="Times New Roman"/>
                <a:cs typeface="Times New Roman"/>
              </a:rPr>
              <a:t>ac</a:t>
            </a:r>
            <a:r>
              <a:rPr sz="1200" dirty="0">
                <a:latin typeface="Times New Roman"/>
                <a:cs typeface="Times New Roman"/>
              </a:rPr>
              <a:t>t</a:t>
            </a:r>
            <a:r>
              <a:rPr sz="1200" spc="-5" dirty="0">
                <a:latin typeface="Times New Roman"/>
                <a:cs typeface="Times New Roman"/>
              </a:rPr>
              <a:t>iviti</a:t>
            </a:r>
            <a:r>
              <a:rPr sz="1200" spc="-15" dirty="0">
                <a:latin typeface="Times New Roman"/>
                <a:cs typeface="Times New Roman"/>
              </a:rPr>
              <a:t>e</a:t>
            </a:r>
            <a:r>
              <a:rPr sz="1200" dirty="0">
                <a:latin typeface="Times New Roman"/>
                <a:cs typeface="Times New Roman"/>
              </a:rPr>
              <a:t>s </a:t>
            </a:r>
            <a:r>
              <a:rPr sz="1200" spc="-110"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dirty="0">
                <a:latin typeface="Times New Roman"/>
                <a:cs typeface="Times New Roman"/>
              </a:rPr>
              <a:t> </a:t>
            </a:r>
            <a:r>
              <a:rPr sz="1200" spc="-110" dirty="0">
                <a:latin typeface="Times New Roman"/>
                <a:cs typeface="Times New Roman"/>
              </a:rPr>
              <a:t> </a:t>
            </a:r>
            <a:r>
              <a:rPr sz="1200" spc="-5" dirty="0">
                <a:latin typeface="Times New Roman"/>
                <a:cs typeface="Times New Roman"/>
              </a:rPr>
              <a:t>the </a:t>
            </a:r>
            <a:r>
              <a:rPr sz="1200" spc="-15" dirty="0">
                <a:latin typeface="Times New Roman"/>
                <a:cs typeface="Times New Roman"/>
              </a:rPr>
              <a:t>e</a:t>
            </a:r>
            <a:r>
              <a:rPr sz="1200" spc="-10" dirty="0">
                <a:latin typeface="Times New Roman"/>
                <a:cs typeface="Times New Roman"/>
              </a:rPr>
              <a:t>ngine</a:t>
            </a:r>
            <a:r>
              <a:rPr sz="1200" spc="-20" dirty="0">
                <a:latin typeface="Times New Roman"/>
                <a:cs typeface="Times New Roman"/>
              </a:rPr>
              <a:t>e</a:t>
            </a:r>
            <a:r>
              <a:rPr sz="1200" spc="-5" dirty="0">
                <a:latin typeface="Times New Roman"/>
                <a:cs typeface="Times New Roman"/>
              </a:rPr>
              <a:t>ring</a:t>
            </a:r>
            <a:r>
              <a:rPr sz="1200" spc="55" dirty="0">
                <a:latin typeface="Times New Roman"/>
                <a:cs typeface="Times New Roman"/>
              </a:rPr>
              <a:t> </a:t>
            </a:r>
            <a:r>
              <a:rPr sz="1200" spc="-15" dirty="0">
                <a:latin typeface="Times New Roman"/>
                <a:cs typeface="Times New Roman"/>
              </a:rPr>
              <a:t>c</a:t>
            </a:r>
            <a:r>
              <a:rPr sz="1200" spc="-10" dirty="0">
                <a:latin typeface="Times New Roman"/>
                <a:cs typeface="Times New Roman"/>
              </a:rPr>
              <a:t>ommunit</a:t>
            </a:r>
            <a:r>
              <a:rPr sz="1200" dirty="0">
                <a:latin typeface="Times New Roman"/>
                <a:cs typeface="Times New Roman"/>
              </a:rPr>
              <a:t>y</a:t>
            </a:r>
            <a:r>
              <a:rPr sz="1200" spc="7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55"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spc="60" dirty="0">
                <a:latin typeface="Times New Roman"/>
                <a:cs typeface="Times New Roman"/>
              </a:rPr>
              <a:t> </a:t>
            </a:r>
            <a:r>
              <a:rPr sz="1200" spc="-5" dirty="0">
                <a:latin typeface="Times New Roman"/>
                <a:cs typeface="Times New Roman"/>
              </a:rPr>
              <a:t>society</a:t>
            </a:r>
            <a:r>
              <a:rPr sz="1200" spc="55" dirty="0">
                <a:latin typeface="Times New Roman"/>
                <a:cs typeface="Times New Roman"/>
              </a:rPr>
              <a:t> </a:t>
            </a:r>
            <a:r>
              <a:rPr sz="1200" spc="-15" dirty="0">
                <a:latin typeface="Times New Roman"/>
                <a:cs typeface="Times New Roman"/>
              </a:rPr>
              <a:t>a</a:t>
            </a:r>
            <a:r>
              <a:rPr sz="1200" spc="-5" dirty="0">
                <a:latin typeface="Times New Roman"/>
                <a:cs typeface="Times New Roman"/>
              </a:rPr>
              <a:t>t</a:t>
            </a:r>
            <a:r>
              <a:rPr sz="1200" spc="60" dirty="0">
                <a:latin typeface="Times New Roman"/>
                <a:cs typeface="Times New Roman"/>
              </a:rPr>
              <a:t> </a:t>
            </a:r>
            <a:r>
              <a:rPr sz="1200" spc="-5" dirty="0">
                <a:latin typeface="Times New Roman"/>
                <a:cs typeface="Times New Roman"/>
              </a:rPr>
              <a:t>la</a:t>
            </a:r>
            <a:r>
              <a:rPr sz="1200" spc="-15" dirty="0">
                <a:latin typeface="Times New Roman"/>
                <a:cs typeface="Times New Roman"/>
              </a:rPr>
              <a:t>r</a:t>
            </a:r>
            <a:r>
              <a:rPr sz="1200" spc="10" dirty="0">
                <a:latin typeface="Times New Roman"/>
                <a:cs typeface="Times New Roman"/>
              </a:rPr>
              <a:t>g</a:t>
            </a:r>
            <a:r>
              <a:rPr sz="1200" spc="-15" dirty="0">
                <a:latin typeface="Times New Roman"/>
                <a:cs typeface="Times New Roman"/>
              </a:rPr>
              <a:t>e</a:t>
            </a:r>
            <a:r>
              <a:rPr sz="1200" dirty="0">
                <a:latin typeface="Times New Roman"/>
                <a:cs typeface="Times New Roman"/>
              </a:rPr>
              <a:t>,</a:t>
            </a:r>
            <a:r>
              <a:rPr sz="1200" spc="65" dirty="0">
                <a:latin typeface="Times New Roman"/>
                <a:cs typeface="Times New Roman"/>
              </a:rPr>
              <a:t> </a:t>
            </a:r>
            <a:r>
              <a:rPr sz="1200" spc="-5" dirty="0">
                <a:latin typeface="Times New Roman"/>
                <a:cs typeface="Times New Roman"/>
              </a:rPr>
              <a:t>suc</a:t>
            </a:r>
            <a:r>
              <a:rPr sz="1200" dirty="0">
                <a:latin typeface="Times New Roman"/>
                <a:cs typeface="Times New Roman"/>
              </a:rPr>
              <a:t>h</a:t>
            </a:r>
            <a:r>
              <a:rPr sz="1200" spc="55" dirty="0">
                <a:latin typeface="Times New Roman"/>
                <a:cs typeface="Times New Roman"/>
              </a:rPr>
              <a:t> </a:t>
            </a:r>
            <a:r>
              <a:rPr sz="1200" spc="-15" dirty="0">
                <a:latin typeface="Times New Roman"/>
                <a:cs typeface="Times New Roman"/>
              </a:rPr>
              <a:t>a</a:t>
            </a:r>
            <a:r>
              <a:rPr sz="1200" spc="-5" dirty="0">
                <a:latin typeface="Times New Roman"/>
                <a:cs typeface="Times New Roman"/>
              </a:rPr>
              <a:t>s</a:t>
            </a:r>
            <a:r>
              <a:rPr sz="1200" dirty="0">
                <a:latin typeface="Times New Roman"/>
                <a:cs typeface="Times New Roman"/>
              </a:rPr>
              <a:t>,</a:t>
            </a:r>
            <a:r>
              <a:rPr sz="1200" spc="60" dirty="0">
                <a:latin typeface="Times New Roman"/>
                <a:cs typeface="Times New Roman"/>
              </a:rPr>
              <a:t> </a:t>
            </a:r>
            <a:r>
              <a:rPr sz="1200" spc="-10" dirty="0">
                <a:latin typeface="Times New Roman"/>
                <a:cs typeface="Times New Roman"/>
              </a:rPr>
              <a:t>b</a:t>
            </a:r>
            <a:r>
              <a:rPr sz="1200" spc="-15" dirty="0">
                <a:latin typeface="Times New Roman"/>
                <a:cs typeface="Times New Roman"/>
              </a:rPr>
              <a:t>e</a:t>
            </a:r>
            <a:r>
              <a:rPr sz="1200" spc="-10" dirty="0">
                <a:latin typeface="Times New Roman"/>
                <a:cs typeface="Times New Roman"/>
              </a:rPr>
              <a:t>ing</a:t>
            </a:r>
            <a:r>
              <a:rPr sz="1200" spc="60" dirty="0">
                <a:latin typeface="Times New Roman"/>
                <a:cs typeface="Times New Roman"/>
              </a:rPr>
              <a:t> </a:t>
            </a:r>
            <a:r>
              <a:rPr sz="1200" spc="-15" dirty="0">
                <a:latin typeface="Times New Roman"/>
                <a:cs typeface="Times New Roman"/>
              </a:rPr>
              <a:t>a</a:t>
            </a:r>
            <a:r>
              <a:rPr sz="1200" spc="-5" dirty="0">
                <a:latin typeface="Times New Roman"/>
                <a:cs typeface="Times New Roman"/>
              </a:rPr>
              <a:t>ble</a:t>
            </a:r>
            <a:r>
              <a:rPr sz="1200" spc="65" dirty="0">
                <a:latin typeface="Times New Roman"/>
                <a:cs typeface="Times New Roman"/>
              </a:rPr>
              <a:t> </a:t>
            </a:r>
            <a:r>
              <a:rPr sz="1200" spc="-5" dirty="0">
                <a:latin typeface="Times New Roman"/>
                <a:cs typeface="Times New Roman"/>
              </a:rPr>
              <a:t>to</a:t>
            </a:r>
            <a:r>
              <a:rPr sz="1200" spc="60" dirty="0">
                <a:latin typeface="Times New Roman"/>
                <a:cs typeface="Times New Roman"/>
              </a:rPr>
              <a:t> </a:t>
            </a:r>
            <a:r>
              <a:rPr sz="1200" spc="-5" dirty="0">
                <a:latin typeface="Times New Roman"/>
                <a:cs typeface="Times New Roman"/>
              </a:rPr>
              <a:t>c</a:t>
            </a:r>
            <a:r>
              <a:rPr sz="1200" spc="-10" dirty="0">
                <a:latin typeface="Times New Roman"/>
                <a:cs typeface="Times New Roman"/>
              </a:rPr>
              <a:t>ompr</a:t>
            </a:r>
            <a:r>
              <a:rPr sz="1200" spc="-20" dirty="0">
                <a:latin typeface="Times New Roman"/>
                <a:cs typeface="Times New Roman"/>
              </a:rPr>
              <a:t>e</a:t>
            </a:r>
            <a:r>
              <a:rPr sz="1200" spc="-10" dirty="0">
                <a:latin typeface="Times New Roman"/>
                <a:cs typeface="Times New Roman"/>
              </a:rPr>
              <a:t>h</a:t>
            </a:r>
            <a:r>
              <a:rPr sz="1200" spc="-15" dirty="0">
                <a:latin typeface="Times New Roman"/>
                <a:cs typeface="Times New Roman"/>
              </a:rPr>
              <a:t>e</a:t>
            </a:r>
            <a:r>
              <a:rPr sz="1200" dirty="0">
                <a:latin typeface="Times New Roman"/>
                <a:cs typeface="Times New Roman"/>
              </a:rPr>
              <a:t>nd</a:t>
            </a:r>
            <a:r>
              <a:rPr sz="1200" spc="5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5" dirty="0">
                <a:latin typeface="Times New Roman"/>
                <a:cs typeface="Times New Roman"/>
              </a:rPr>
              <a:t>w</a:t>
            </a:r>
            <a:r>
              <a:rPr sz="1200" spc="-10" dirty="0">
                <a:latin typeface="Times New Roman"/>
                <a:cs typeface="Times New Roman"/>
              </a:rPr>
              <a:t>r</a:t>
            </a:r>
            <a:r>
              <a:rPr sz="1200" spc="-5" dirty="0">
                <a:latin typeface="Times New Roman"/>
                <a:cs typeface="Times New Roman"/>
              </a:rPr>
              <a:t>ite</a:t>
            </a:r>
            <a:r>
              <a:rPr sz="1200" spc="75" dirty="0">
                <a:latin typeface="Times New Roman"/>
                <a:cs typeface="Times New Roman"/>
              </a:rPr>
              <a:t> </a:t>
            </a:r>
            <a:r>
              <a:rPr sz="1200" spc="-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5" dirty="0">
                <a:latin typeface="Times New Roman"/>
                <a:cs typeface="Times New Roman"/>
              </a:rPr>
              <a:t>e</a:t>
            </a:r>
            <a:r>
              <a:rPr sz="1200" spc="-15" dirty="0">
                <a:latin typeface="Times New Roman"/>
                <a:cs typeface="Times New Roman"/>
              </a:rPr>
              <a:t>c</a:t>
            </a:r>
            <a:r>
              <a:rPr sz="1200" spc="-5" dirty="0">
                <a:latin typeface="Times New Roman"/>
                <a:cs typeface="Times New Roman"/>
              </a:rPr>
              <a:t>tive</a:t>
            </a:r>
            <a:r>
              <a:rPr sz="1200" spc="75" dirty="0">
                <a:latin typeface="Times New Roman"/>
                <a:cs typeface="Times New Roman"/>
              </a:rPr>
              <a:t> </a:t>
            </a:r>
            <a:r>
              <a:rPr sz="1200" spc="5" dirty="0">
                <a:latin typeface="Times New Roman"/>
                <a:cs typeface="Times New Roman"/>
              </a:rPr>
              <a:t>r</a:t>
            </a:r>
            <a:r>
              <a:rPr sz="1200" spc="-15" dirty="0">
                <a:latin typeface="Times New Roman"/>
                <a:cs typeface="Times New Roman"/>
              </a:rPr>
              <a:t>e</a:t>
            </a:r>
            <a:r>
              <a:rPr sz="1200" dirty="0">
                <a:latin typeface="Times New Roman"/>
                <a:cs typeface="Times New Roman"/>
              </a:rPr>
              <a:t>ports</a:t>
            </a:r>
            <a:r>
              <a:rPr sz="1200" spc="9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80" dirty="0">
                <a:latin typeface="Times New Roman"/>
                <a:cs typeface="Times New Roman"/>
              </a:rPr>
              <a:t> </a:t>
            </a:r>
            <a:r>
              <a:rPr sz="1200" spc="-10" dirty="0">
                <a:latin typeface="Times New Roman"/>
                <a:cs typeface="Times New Roman"/>
              </a:rPr>
              <a:t>design</a:t>
            </a:r>
            <a:r>
              <a:rPr sz="1200" spc="85" dirty="0">
                <a:latin typeface="Times New Roman"/>
                <a:cs typeface="Times New Roman"/>
              </a:rPr>
              <a:t> </a:t>
            </a:r>
            <a:r>
              <a:rPr sz="1200" spc="-10" dirty="0">
                <a:latin typeface="Times New Roman"/>
                <a:cs typeface="Times New Roman"/>
              </a:rPr>
              <a:t>do</a:t>
            </a:r>
            <a:r>
              <a:rPr sz="1200" spc="-15" dirty="0">
                <a:latin typeface="Times New Roman"/>
                <a:cs typeface="Times New Roman"/>
              </a:rPr>
              <a:t>c</a:t>
            </a:r>
            <a:r>
              <a:rPr sz="1200" spc="-10" dirty="0">
                <a:latin typeface="Times New Roman"/>
                <a:cs typeface="Times New Roman"/>
              </a:rPr>
              <a:t>um</a:t>
            </a:r>
            <a:r>
              <a:rPr sz="1200" spc="-5" dirty="0">
                <a:latin typeface="Times New Roman"/>
                <a:cs typeface="Times New Roman"/>
              </a:rPr>
              <a:t>entation,</a:t>
            </a:r>
            <a:r>
              <a:rPr sz="1200" spc="85" dirty="0">
                <a:latin typeface="Times New Roman"/>
                <a:cs typeface="Times New Roman"/>
              </a:rPr>
              <a:t> </a:t>
            </a:r>
            <a:r>
              <a:rPr sz="1200" spc="-10" dirty="0">
                <a:latin typeface="Times New Roman"/>
                <a:cs typeface="Times New Roman"/>
              </a:rPr>
              <a:t>make</a:t>
            </a:r>
            <a:r>
              <a:rPr sz="1200" spc="85" dirty="0">
                <a:latin typeface="Times New Roman"/>
                <a:cs typeface="Times New Roman"/>
              </a:rPr>
              <a:t> </a:t>
            </a:r>
            <a:r>
              <a:rPr sz="1200" spc="-15" dirty="0">
                <a:latin typeface="Times New Roman"/>
                <a:cs typeface="Times New Roman"/>
              </a:rPr>
              <a:t>e</a:t>
            </a:r>
            <a:r>
              <a:rPr sz="1200" dirty="0">
                <a:latin typeface="Times New Roman"/>
                <a:cs typeface="Times New Roman"/>
              </a:rPr>
              <a:t>ff</a:t>
            </a:r>
            <a:r>
              <a:rPr sz="1200" spc="-15" dirty="0">
                <a:latin typeface="Times New Roman"/>
                <a:cs typeface="Times New Roman"/>
              </a:rPr>
              <a:t>ec</a:t>
            </a:r>
            <a:r>
              <a:rPr sz="1200" spc="-5" dirty="0">
                <a:latin typeface="Times New Roman"/>
                <a:cs typeface="Times New Roman"/>
              </a:rPr>
              <a:t>tive</a:t>
            </a:r>
            <a:r>
              <a:rPr sz="1200" spc="85" dirty="0">
                <a:latin typeface="Times New Roman"/>
                <a:cs typeface="Times New Roman"/>
              </a:rPr>
              <a:t> </a:t>
            </a:r>
            <a:r>
              <a:rPr sz="1200" spc="-5" dirty="0">
                <a:latin typeface="Times New Roman"/>
                <a:cs typeface="Times New Roman"/>
              </a:rPr>
              <a:t>pr</a:t>
            </a:r>
            <a:r>
              <a:rPr sz="1200" spc="-20" dirty="0">
                <a:latin typeface="Times New Roman"/>
                <a:cs typeface="Times New Roman"/>
              </a:rPr>
              <a:t>e</a:t>
            </a:r>
            <a:r>
              <a:rPr sz="1200" spc="10" dirty="0">
                <a:latin typeface="Times New Roman"/>
                <a:cs typeface="Times New Roman"/>
              </a:rPr>
              <a:t>s</a:t>
            </a:r>
            <a:r>
              <a:rPr sz="1200" spc="-15" dirty="0">
                <a:latin typeface="Times New Roman"/>
                <a:cs typeface="Times New Roman"/>
              </a:rPr>
              <a:t>e</a:t>
            </a:r>
            <a:r>
              <a:rPr sz="1200" spc="-5" dirty="0">
                <a:latin typeface="Times New Roman"/>
                <a:cs typeface="Times New Roman"/>
              </a:rPr>
              <a:t>ntati</a:t>
            </a:r>
            <a:r>
              <a:rPr sz="1200" dirty="0">
                <a:latin typeface="Times New Roman"/>
                <a:cs typeface="Times New Roman"/>
              </a:rPr>
              <a:t>ons,</a:t>
            </a:r>
            <a:r>
              <a:rPr sz="1200" spc="8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80" dirty="0">
                <a:latin typeface="Times New Roman"/>
                <a:cs typeface="Times New Roman"/>
              </a:rPr>
              <a:t> </a:t>
            </a:r>
            <a:r>
              <a:rPr sz="1200" spc="-10" dirty="0">
                <a:latin typeface="Times New Roman"/>
                <a:cs typeface="Times New Roman"/>
              </a:rPr>
              <a:t>give</a:t>
            </a:r>
            <a:r>
              <a:rPr sz="1200" spc="-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c</a:t>
            </a:r>
            <a:r>
              <a:rPr sz="1200" spc="-15" dirty="0">
                <a:latin typeface="Times New Roman"/>
                <a:cs typeface="Times New Roman"/>
              </a:rPr>
              <a:t>e</a:t>
            </a:r>
            <a:r>
              <a:rPr sz="1200" spc="-5" dirty="0">
                <a:latin typeface="Times New Roman"/>
                <a:cs typeface="Times New Roman"/>
              </a:rPr>
              <a:t>ive </a:t>
            </a:r>
            <a:r>
              <a:rPr sz="1200" spc="-20" dirty="0">
                <a:latin typeface="Times New Roman"/>
                <a:cs typeface="Times New Roman"/>
              </a:rPr>
              <a:t>c</a:t>
            </a:r>
            <a:r>
              <a:rPr sz="1200" dirty="0">
                <a:latin typeface="Times New Roman"/>
                <a:cs typeface="Times New Roman"/>
              </a:rPr>
              <a:t>l</a:t>
            </a:r>
            <a:r>
              <a:rPr sz="1200" spc="-15" dirty="0">
                <a:latin typeface="Times New Roman"/>
                <a:cs typeface="Times New Roman"/>
              </a:rPr>
              <a:t>ea</a:t>
            </a:r>
            <a:r>
              <a:rPr sz="1200" dirty="0">
                <a:latin typeface="Times New Roman"/>
                <a:cs typeface="Times New Roman"/>
              </a:rPr>
              <a:t>r </a:t>
            </a:r>
            <a:r>
              <a:rPr sz="1200" spc="-5" dirty="0">
                <a:latin typeface="Times New Roman"/>
                <a:cs typeface="Times New Roman"/>
              </a:rPr>
              <a:t>instru</a:t>
            </a:r>
            <a:r>
              <a:rPr sz="1200" spc="-20" dirty="0">
                <a:latin typeface="Times New Roman"/>
                <a:cs typeface="Times New Roman"/>
              </a:rPr>
              <a:t>c</a:t>
            </a:r>
            <a:r>
              <a:rPr sz="1200" dirty="0">
                <a:latin typeface="Times New Roman"/>
                <a:cs typeface="Times New Roman"/>
              </a:rPr>
              <a:t>t</a:t>
            </a:r>
            <a:r>
              <a:rPr sz="1200" spc="-5" dirty="0">
                <a:latin typeface="Times New Roman"/>
                <a:cs typeface="Times New Roman"/>
              </a:rPr>
              <a:t>ions.</a:t>
            </a:r>
            <a:endParaRPr sz="1200" dirty="0">
              <a:latin typeface="Times New Roman"/>
              <a:cs typeface="Times New Roman"/>
            </a:endParaRPr>
          </a:p>
          <a:p>
            <a:pPr marL="241300" marR="6985" indent="-228600" algn="just">
              <a:lnSpc>
                <a:spcPct val="143300"/>
              </a:lnSpc>
              <a:spcBef>
                <a:spcPts val="765"/>
              </a:spcBef>
              <a:buFont typeface="Times New Roman"/>
              <a:buAutoNum type="arabicPeriod" startAt="5"/>
              <a:tabLst>
                <a:tab pos="241300" algn="l"/>
              </a:tabLst>
            </a:pPr>
            <a:r>
              <a:rPr sz="1200" b="1" spc="-10" dirty="0">
                <a:latin typeface="Times New Roman"/>
                <a:cs typeface="Times New Roman"/>
              </a:rPr>
              <a:t>P</a:t>
            </a:r>
            <a:r>
              <a:rPr sz="1200" b="1" spc="-20" dirty="0">
                <a:latin typeface="Times New Roman"/>
                <a:cs typeface="Times New Roman"/>
              </a:rPr>
              <a:t>r</a:t>
            </a:r>
            <a:r>
              <a:rPr sz="1200" b="1" spc="-10" dirty="0">
                <a:latin typeface="Times New Roman"/>
                <a:cs typeface="Times New Roman"/>
              </a:rPr>
              <a:t>oje</a:t>
            </a:r>
            <a:r>
              <a:rPr sz="1200" b="1" spc="-15" dirty="0">
                <a:latin typeface="Times New Roman"/>
                <a:cs typeface="Times New Roman"/>
              </a:rPr>
              <a:t>c</a:t>
            </a:r>
            <a:r>
              <a:rPr sz="1200" b="1" dirty="0">
                <a:latin typeface="Times New Roman"/>
                <a:cs typeface="Times New Roman"/>
              </a:rPr>
              <a:t>t </a:t>
            </a:r>
            <a:r>
              <a:rPr sz="1200" b="1" spc="-90" dirty="0">
                <a:latin typeface="Times New Roman"/>
                <a:cs typeface="Times New Roman"/>
              </a:rPr>
              <a:t> </a:t>
            </a:r>
            <a:r>
              <a:rPr sz="1200" b="1" spc="5" dirty="0">
                <a:latin typeface="Times New Roman"/>
                <a:cs typeface="Times New Roman"/>
              </a:rPr>
              <a:t>m</a:t>
            </a:r>
            <a:r>
              <a:rPr sz="1200" b="1" dirty="0">
                <a:latin typeface="Times New Roman"/>
                <a:cs typeface="Times New Roman"/>
              </a:rPr>
              <a:t>an</a:t>
            </a:r>
            <a:r>
              <a:rPr sz="1200" b="1" spc="-10" dirty="0">
                <a:latin typeface="Times New Roman"/>
                <a:cs typeface="Times New Roman"/>
              </a:rPr>
              <a:t>ag</a:t>
            </a:r>
            <a:r>
              <a:rPr sz="1200" b="1" spc="-15" dirty="0">
                <a:latin typeface="Times New Roman"/>
                <a:cs typeface="Times New Roman"/>
              </a:rPr>
              <a:t>e</a:t>
            </a:r>
            <a:r>
              <a:rPr sz="1200" b="1" spc="5" dirty="0">
                <a:latin typeface="Times New Roman"/>
                <a:cs typeface="Times New Roman"/>
              </a:rPr>
              <a:t>m</a:t>
            </a:r>
            <a:r>
              <a:rPr sz="1200" b="1" spc="-15" dirty="0">
                <a:latin typeface="Times New Roman"/>
                <a:cs typeface="Times New Roman"/>
              </a:rPr>
              <a:t>e</a:t>
            </a:r>
            <a:r>
              <a:rPr sz="1200" b="1" dirty="0">
                <a:latin typeface="Times New Roman"/>
                <a:cs typeface="Times New Roman"/>
              </a:rPr>
              <a:t>nt </a:t>
            </a:r>
            <a:r>
              <a:rPr sz="1200" b="1" spc="-90" dirty="0">
                <a:latin typeface="Times New Roman"/>
                <a:cs typeface="Times New Roman"/>
              </a:rPr>
              <a:t> </a:t>
            </a:r>
            <a:r>
              <a:rPr sz="1200" b="1" dirty="0">
                <a:latin typeface="Times New Roman"/>
                <a:cs typeface="Times New Roman"/>
              </a:rPr>
              <a:t>and </a:t>
            </a:r>
            <a:r>
              <a:rPr sz="1200" b="1" spc="-85" dirty="0">
                <a:latin typeface="Times New Roman"/>
                <a:cs typeface="Times New Roman"/>
              </a:rPr>
              <a:t> </a:t>
            </a:r>
            <a:r>
              <a:rPr sz="1200" b="1" spc="-5" dirty="0">
                <a:latin typeface="Times New Roman"/>
                <a:cs typeface="Times New Roman"/>
              </a:rPr>
              <a:t>fin</a:t>
            </a:r>
            <a:r>
              <a:rPr sz="1200" b="1" spc="-15" dirty="0">
                <a:latin typeface="Times New Roman"/>
                <a:cs typeface="Times New Roman"/>
              </a:rPr>
              <a:t>a</a:t>
            </a:r>
            <a:r>
              <a:rPr sz="1200" b="1" dirty="0">
                <a:latin typeface="Times New Roman"/>
                <a:cs typeface="Times New Roman"/>
              </a:rPr>
              <a:t>n</a:t>
            </a:r>
            <a:r>
              <a:rPr sz="1200" b="1" spc="-15" dirty="0">
                <a:latin typeface="Times New Roman"/>
                <a:cs typeface="Times New Roman"/>
              </a:rPr>
              <a:t>ce</a:t>
            </a:r>
            <a:r>
              <a:rPr sz="1200" b="1" dirty="0">
                <a:latin typeface="Times New Roman"/>
                <a:cs typeface="Times New Roman"/>
              </a:rPr>
              <a:t>: </a:t>
            </a:r>
            <a:r>
              <a:rPr sz="1200" b="1" spc="-75" dirty="0">
                <a:latin typeface="Times New Roman"/>
                <a:cs typeface="Times New Roman"/>
              </a:rPr>
              <a:t> </a:t>
            </a:r>
            <a:r>
              <a:rPr sz="1200" spc="-5" dirty="0">
                <a:latin typeface="Times New Roman"/>
                <a:cs typeface="Times New Roman"/>
              </a:rPr>
              <a:t>D</a:t>
            </a:r>
            <a:r>
              <a:rPr sz="1200" spc="-10" dirty="0">
                <a:latin typeface="Times New Roman"/>
                <a:cs typeface="Times New Roman"/>
              </a:rPr>
              <a:t>emonstr</a:t>
            </a:r>
            <a:r>
              <a:rPr sz="1200" spc="-20" dirty="0">
                <a:latin typeface="Times New Roman"/>
                <a:cs typeface="Times New Roman"/>
              </a:rPr>
              <a:t>a</a:t>
            </a:r>
            <a:r>
              <a:rPr sz="1200" dirty="0">
                <a:latin typeface="Times New Roman"/>
                <a:cs typeface="Times New Roman"/>
              </a:rPr>
              <a:t>t</a:t>
            </a:r>
            <a:r>
              <a:rPr sz="1200" spc="-10" dirty="0">
                <a:latin typeface="Times New Roman"/>
                <a:cs typeface="Times New Roman"/>
              </a:rPr>
              <a:t>e</a:t>
            </a:r>
            <a:r>
              <a:rPr sz="1200" dirty="0">
                <a:latin typeface="Times New Roman"/>
                <a:cs typeface="Times New Roman"/>
              </a:rPr>
              <a:t> </a:t>
            </a:r>
            <a:r>
              <a:rPr sz="1200" spc="-90" dirty="0">
                <a:latin typeface="Times New Roman"/>
                <a:cs typeface="Times New Roman"/>
              </a:rPr>
              <a:t> </a:t>
            </a:r>
            <a:r>
              <a:rPr sz="1200" spc="-10" dirty="0">
                <a:latin typeface="Times New Roman"/>
                <a:cs typeface="Times New Roman"/>
              </a:rPr>
              <a:t>knowl</a:t>
            </a:r>
            <a:r>
              <a:rPr sz="1200" spc="-15" dirty="0">
                <a:latin typeface="Times New Roman"/>
                <a:cs typeface="Times New Roman"/>
              </a:rPr>
              <a:t>e</a:t>
            </a:r>
            <a:r>
              <a:rPr sz="1200" spc="-10" dirty="0">
                <a:latin typeface="Times New Roman"/>
                <a:cs typeface="Times New Roman"/>
              </a:rPr>
              <a:t>dge</a:t>
            </a:r>
            <a:r>
              <a:rPr sz="1200" dirty="0">
                <a:latin typeface="Times New Roman"/>
                <a:cs typeface="Times New Roman"/>
              </a:rPr>
              <a:t> </a:t>
            </a:r>
            <a:r>
              <a:rPr sz="1200" spc="-90"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90" dirty="0">
                <a:latin typeface="Times New Roman"/>
                <a:cs typeface="Times New Roman"/>
              </a:rPr>
              <a:t> </a:t>
            </a:r>
            <a:r>
              <a:rPr sz="1200" dirty="0">
                <a:latin typeface="Times New Roman"/>
                <a:cs typeface="Times New Roman"/>
              </a:rPr>
              <a:t>un</a:t>
            </a:r>
            <a:r>
              <a:rPr sz="1200" spc="10" dirty="0">
                <a:latin typeface="Times New Roman"/>
                <a:cs typeface="Times New Roman"/>
              </a:rPr>
              <a:t>d</a:t>
            </a:r>
            <a:r>
              <a:rPr sz="1200" spc="-15" dirty="0">
                <a:latin typeface="Times New Roman"/>
                <a:cs typeface="Times New Roman"/>
              </a:rPr>
              <a:t>e</a:t>
            </a:r>
            <a:r>
              <a:rPr sz="1200" dirty="0">
                <a:latin typeface="Times New Roman"/>
                <a:cs typeface="Times New Roman"/>
              </a:rPr>
              <a:t>r</a:t>
            </a:r>
            <a:r>
              <a:rPr sz="1200" spc="5" dirty="0">
                <a:latin typeface="Times New Roman"/>
                <a:cs typeface="Times New Roman"/>
              </a:rPr>
              <a:t>s</a:t>
            </a:r>
            <a:r>
              <a:rPr sz="1200" spc="-10" dirty="0">
                <a:latin typeface="Times New Roman"/>
                <a:cs typeface="Times New Roman"/>
              </a:rPr>
              <a:t>tanding</a:t>
            </a:r>
            <a:r>
              <a:rPr sz="1200" dirty="0">
                <a:latin typeface="Times New Roman"/>
                <a:cs typeface="Times New Roman"/>
              </a:rPr>
              <a:t> </a:t>
            </a:r>
            <a:r>
              <a:rPr sz="1200" spc="-90" dirty="0">
                <a:latin typeface="Times New Roman"/>
                <a:cs typeface="Times New Roman"/>
              </a:rPr>
              <a:t> </a:t>
            </a:r>
            <a:r>
              <a:rPr sz="1200" dirty="0">
                <a:latin typeface="Times New Roman"/>
                <a:cs typeface="Times New Roman"/>
              </a:rPr>
              <a:t>of </a:t>
            </a:r>
            <a:r>
              <a:rPr sz="1200" spc="-90" dirty="0">
                <a:latin typeface="Times New Roman"/>
                <a:cs typeface="Times New Roman"/>
              </a:rPr>
              <a:t> </a:t>
            </a:r>
            <a:r>
              <a:rPr sz="1200" spc="-5" dirty="0">
                <a:latin typeface="Times New Roman"/>
                <a:cs typeface="Times New Roman"/>
              </a:rPr>
              <a:t>the </a:t>
            </a:r>
            <a:r>
              <a:rPr sz="1200" spc="-15" dirty="0">
                <a:latin typeface="Times New Roman"/>
                <a:cs typeface="Times New Roman"/>
              </a:rPr>
              <a:t>e</a:t>
            </a:r>
            <a:r>
              <a:rPr sz="1200" spc="-10" dirty="0">
                <a:latin typeface="Times New Roman"/>
                <a:cs typeface="Times New Roman"/>
              </a:rPr>
              <a:t>ngine</a:t>
            </a:r>
            <a:r>
              <a:rPr sz="1200" spc="-20" dirty="0">
                <a:latin typeface="Times New Roman"/>
                <a:cs typeface="Times New Roman"/>
              </a:rPr>
              <a:t>e</a:t>
            </a:r>
            <a:r>
              <a:rPr sz="1200" spc="-5" dirty="0">
                <a:latin typeface="Times New Roman"/>
                <a:cs typeface="Times New Roman"/>
              </a:rPr>
              <a:t>ring</a:t>
            </a:r>
            <a:r>
              <a:rPr sz="1200" spc="4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45" dirty="0">
                <a:latin typeface="Times New Roman"/>
                <a:cs typeface="Times New Roman"/>
              </a:rPr>
              <a:t> </a:t>
            </a:r>
            <a:r>
              <a:rPr sz="1200" spc="-10" dirty="0">
                <a:latin typeface="Times New Roman"/>
                <a:cs typeface="Times New Roman"/>
              </a:rPr>
              <a:t>man</a:t>
            </a:r>
            <a:r>
              <a:rPr sz="1200" spc="-20" dirty="0">
                <a:latin typeface="Times New Roman"/>
                <a:cs typeface="Times New Roman"/>
              </a:rPr>
              <a:t>a</a:t>
            </a:r>
            <a:r>
              <a:rPr sz="1200" spc="10" dirty="0">
                <a:latin typeface="Times New Roman"/>
                <a:cs typeface="Times New Roman"/>
              </a:rPr>
              <a:t>g</a:t>
            </a:r>
            <a:r>
              <a:rPr sz="1200" spc="-5" dirty="0">
                <a:latin typeface="Times New Roman"/>
                <a:cs typeface="Times New Roman"/>
              </a:rPr>
              <a:t>e</a:t>
            </a:r>
            <a:r>
              <a:rPr sz="1200" spc="-10" dirty="0">
                <a:latin typeface="Times New Roman"/>
                <a:cs typeface="Times New Roman"/>
              </a:rPr>
              <a:t>ment</a:t>
            </a:r>
            <a:r>
              <a:rPr sz="1200" spc="45" dirty="0">
                <a:latin typeface="Times New Roman"/>
                <a:cs typeface="Times New Roman"/>
              </a:rPr>
              <a:t> </a:t>
            </a:r>
            <a:r>
              <a:rPr sz="1200" spc="-5" dirty="0">
                <a:latin typeface="Times New Roman"/>
                <a:cs typeface="Times New Roman"/>
              </a:rPr>
              <a:t>prin</a:t>
            </a:r>
            <a:r>
              <a:rPr sz="1200" spc="-20" dirty="0">
                <a:latin typeface="Times New Roman"/>
                <a:cs typeface="Times New Roman"/>
              </a:rPr>
              <a:t>c</a:t>
            </a:r>
            <a:r>
              <a:rPr sz="1200" spc="-5" dirty="0">
                <a:latin typeface="Times New Roman"/>
                <a:cs typeface="Times New Roman"/>
              </a:rPr>
              <a:t>ipl</a:t>
            </a:r>
            <a:r>
              <a:rPr sz="1200" spc="-15" dirty="0">
                <a:latin typeface="Times New Roman"/>
                <a:cs typeface="Times New Roman"/>
              </a:rPr>
              <a:t>e</a:t>
            </a:r>
            <a:r>
              <a:rPr sz="1200" dirty="0">
                <a:latin typeface="Times New Roman"/>
                <a:cs typeface="Times New Roman"/>
              </a:rPr>
              <a:t>s</a:t>
            </a:r>
            <a:r>
              <a:rPr sz="1200" spc="4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45" dirty="0">
                <a:latin typeface="Times New Roman"/>
                <a:cs typeface="Times New Roman"/>
              </a:rPr>
              <a:t> </a:t>
            </a:r>
            <a:r>
              <a:rPr sz="1200" spc="-15" dirty="0">
                <a:latin typeface="Times New Roman"/>
                <a:cs typeface="Times New Roman"/>
              </a:rPr>
              <a:t>a</a:t>
            </a:r>
            <a:r>
              <a:rPr sz="1200" spc="-10" dirty="0">
                <a:latin typeface="Times New Roman"/>
                <a:cs typeface="Times New Roman"/>
              </a:rPr>
              <a:t>pply</a:t>
            </a:r>
            <a:r>
              <a:rPr sz="1200" spc="45" dirty="0">
                <a:latin typeface="Times New Roman"/>
                <a:cs typeface="Times New Roman"/>
              </a:rPr>
              <a:t> </a:t>
            </a:r>
            <a:r>
              <a:rPr sz="1200" spc="-5" dirty="0">
                <a:latin typeface="Times New Roman"/>
                <a:cs typeface="Times New Roman"/>
              </a:rPr>
              <a:t>these</a:t>
            </a:r>
            <a:r>
              <a:rPr sz="1200" spc="40" dirty="0">
                <a:latin typeface="Times New Roman"/>
                <a:cs typeface="Times New Roman"/>
              </a:rPr>
              <a:t> </a:t>
            </a:r>
            <a:r>
              <a:rPr sz="1200" spc="-5" dirty="0">
                <a:latin typeface="Times New Roman"/>
                <a:cs typeface="Times New Roman"/>
              </a:rPr>
              <a:t>to</a:t>
            </a:r>
            <a:r>
              <a:rPr sz="1200" spc="45" dirty="0">
                <a:latin typeface="Times New Roman"/>
                <a:cs typeface="Times New Roman"/>
              </a:rPr>
              <a:t> </a:t>
            </a:r>
            <a:r>
              <a:rPr sz="1200" spc="-10" dirty="0">
                <a:latin typeface="Times New Roman"/>
                <a:cs typeface="Times New Roman"/>
              </a:rPr>
              <a:t>on</a:t>
            </a:r>
            <a:r>
              <a:rPr sz="1200" dirty="0">
                <a:latin typeface="Times New Roman"/>
                <a:cs typeface="Times New Roman"/>
              </a:rPr>
              <a:t>e</a:t>
            </a:r>
            <a:r>
              <a:rPr sz="1200" spc="-5" dirty="0">
                <a:latin typeface="Times New Roman"/>
                <a:cs typeface="Times New Roman"/>
              </a:rPr>
              <a:t>’</a:t>
            </a:r>
            <a:r>
              <a:rPr sz="1200" dirty="0">
                <a:latin typeface="Times New Roman"/>
                <a:cs typeface="Times New Roman"/>
              </a:rPr>
              <a:t>s</a:t>
            </a:r>
            <a:r>
              <a:rPr sz="1200" spc="45" dirty="0">
                <a:latin typeface="Times New Roman"/>
                <a:cs typeface="Times New Roman"/>
              </a:rPr>
              <a:t> </a:t>
            </a:r>
            <a:r>
              <a:rPr sz="1200" dirty="0">
                <a:latin typeface="Times New Roman"/>
                <a:cs typeface="Times New Roman"/>
              </a:rPr>
              <a:t>own</a:t>
            </a:r>
            <a:r>
              <a:rPr sz="1200" spc="40" dirty="0">
                <a:latin typeface="Times New Roman"/>
                <a:cs typeface="Times New Roman"/>
              </a:rPr>
              <a:t> </a:t>
            </a:r>
            <a:r>
              <a:rPr sz="1200" spc="-5" dirty="0">
                <a:latin typeface="Times New Roman"/>
                <a:cs typeface="Times New Roman"/>
              </a:rPr>
              <a:t>wo</a:t>
            </a:r>
            <a:r>
              <a:rPr sz="1200" spc="-10" dirty="0">
                <a:latin typeface="Times New Roman"/>
                <a:cs typeface="Times New Roman"/>
              </a:rPr>
              <a:t>r</a:t>
            </a:r>
            <a:r>
              <a:rPr sz="1200" dirty="0">
                <a:latin typeface="Times New Roman"/>
                <a:cs typeface="Times New Roman"/>
              </a:rPr>
              <a:t>k,</a:t>
            </a:r>
            <a:r>
              <a:rPr sz="1200" spc="45" dirty="0">
                <a:latin typeface="Times New Roman"/>
                <a:cs typeface="Times New Roman"/>
              </a:rPr>
              <a:t> </a:t>
            </a:r>
            <a:r>
              <a:rPr sz="1200" spc="-15" dirty="0">
                <a:latin typeface="Times New Roman"/>
                <a:cs typeface="Times New Roman"/>
              </a:rPr>
              <a:t>a</a:t>
            </a:r>
            <a:r>
              <a:rPr sz="1200" dirty="0">
                <a:latin typeface="Times New Roman"/>
                <a:cs typeface="Times New Roman"/>
              </a:rPr>
              <a:t>s</a:t>
            </a:r>
            <a:r>
              <a:rPr sz="1200" spc="45" dirty="0">
                <a:latin typeface="Times New Roman"/>
                <a:cs typeface="Times New Roman"/>
              </a:rPr>
              <a:t> </a:t>
            </a:r>
            <a:r>
              <a:rPr sz="1200" spc="-10" dirty="0">
                <a:latin typeface="Times New Roman"/>
                <a:cs typeface="Times New Roman"/>
              </a:rPr>
              <a:t>a</a:t>
            </a:r>
            <a:r>
              <a:rPr sz="1200" spc="40" dirty="0">
                <a:latin typeface="Times New Roman"/>
                <a:cs typeface="Times New Roman"/>
              </a:rPr>
              <a:t> </a:t>
            </a:r>
            <a:r>
              <a:rPr sz="1200" spc="-10" dirty="0">
                <a:latin typeface="Times New Roman"/>
                <a:cs typeface="Times New Roman"/>
              </a:rPr>
              <a:t>memb</a:t>
            </a:r>
            <a:r>
              <a:rPr sz="1200" spc="-15" dirty="0">
                <a:latin typeface="Times New Roman"/>
                <a:cs typeface="Times New Roman"/>
              </a:rPr>
              <a:t>e</a:t>
            </a:r>
            <a:r>
              <a:rPr sz="1200" dirty="0">
                <a:latin typeface="Times New Roman"/>
                <a:cs typeface="Times New Roman"/>
              </a:rPr>
              <a:t>r </a:t>
            </a:r>
            <a:r>
              <a:rPr sz="1200" spc="-15" dirty="0">
                <a:latin typeface="Times New Roman"/>
                <a:cs typeface="Times New Roman"/>
              </a:rPr>
              <a:t>a</a:t>
            </a:r>
            <a:r>
              <a:rPr sz="1200" dirty="0">
                <a:latin typeface="Times New Roman"/>
                <a:cs typeface="Times New Roman"/>
              </a:rPr>
              <a:t>nd </a:t>
            </a:r>
            <a:r>
              <a:rPr sz="1200" spc="-5" dirty="0">
                <a:latin typeface="Times New Roman"/>
                <a:cs typeface="Times New Roman"/>
              </a:rPr>
              <a:t>le</a:t>
            </a:r>
            <a:r>
              <a:rPr sz="1200" spc="-20" dirty="0">
                <a:latin typeface="Times New Roman"/>
                <a:cs typeface="Times New Roman"/>
              </a:rPr>
              <a:t>a</a:t>
            </a:r>
            <a:r>
              <a:rPr sz="1200" spc="-10" dirty="0">
                <a:latin typeface="Times New Roman"/>
                <a:cs typeface="Times New Roman"/>
              </a:rPr>
              <a:t>d</a:t>
            </a:r>
            <a:r>
              <a:rPr sz="1200" spc="-5" dirty="0">
                <a:latin typeface="Times New Roman"/>
                <a:cs typeface="Times New Roman"/>
              </a:rPr>
              <a:t>e</a:t>
            </a:r>
            <a:r>
              <a:rPr sz="1200" dirty="0">
                <a:latin typeface="Times New Roman"/>
                <a:cs typeface="Times New Roman"/>
              </a:rPr>
              <a:t>r </a:t>
            </a:r>
            <a:r>
              <a:rPr sz="1200" spc="-5" dirty="0">
                <a:latin typeface="Times New Roman"/>
                <a:cs typeface="Times New Roman"/>
              </a:rPr>
              <a:t>in </a:t>
            </a:r>
            <a:r>
              <a:rPr sz="1200" spc="-10" dirty="0">
                <a:latin typeface="Times New Roman"/>
                <a:cs typeface="Times New Roman"/>
              </a:rPr>
              <a:t>a </a:t>
            </a:r>
            <a:r>
              <a:rPr sz="1200" spc="-5" dirty="0">
                <a:latin typeface="Times New Roman"/>
                <a:cs typeface="Times New Roman"/>
              </a:rPr>
              <a:t>te</a:t>
            </a:r>
            <a:r>
              <a:rPr sz="1200" spc="-20" dirty="0">
                <a:latin typeface="Times New Roman"/>
                <a:cs typeface="Times New Roman"/>
              </a:rPr>
              <a:t>a</a:t>
            </a:r>
            <a:r>
              <a:rPr sz="1200" spc="-10" dirty="0">
                <a:latin typeface="Times New Roman"/>
                <a:cs typeface="Times New Roman"/>
              </a:rPr>
              <a:t>m,</a:t>
            </a:r>
            <a:r>
              <a:rPr sz="1200" spc="-5" dirty="0">
                <a:latin typeface="Times New Roman"/>
                <a:cs typeface="Times New Roman"/>
              </a:rPr>
              <a:t> t</a:t>
            </a:r>
            <a:r>
              <a:rPr sz="1200" dirty="0">
                <a:latin typeface="Times New Roman"/>
                <a:cs typeface="Times New Roman"/>
              </a:rPr>
              <a:t>o</a:t>
            </a:r>
            <a:r>
              <a:rPr sz="1200" spc="10" dirty="0">
                <a:latin typeface="Times New Roman"/>
                <a:cs typeface="Times New Roman"/>
              </a:rPr>
              <a:t> </a:t>
            </a:r>
            <a:r>
              <a:rPr sz="1200" spc="-10" dirty="0">
                <a:latin typeface="Times New Roman"/>
                <a:cs typeface="Times New Roman"/>
              </a:rPr>
              <a:t>man</a:t>
            </a:r>
            <a:r>
              <a:rPr sz="1200" spc="-20" dirty="0">
                <a:latin typeface="Times New Roman"/>
                <a:cs typeface="Times New Roman"/>
              </a:rPr>
              <a:t>a</a:t>
            </a:r>
            <a:r>
              <a:rPr sz="1200" spc="-10" dirty="0">
                <a:latin typeface="Times New Roman"/>
                <a:cs typeface="Times New Roman"/>
              </a:rPr>
              <a:t>ge</a:t>
            </a:r>
            <a:r>
              <a:rPr sz="1200" spc="-5" dirty="0">
                <a:latin typeface="Times New Roman"/>
                <a:cs typeface="Times New Roman"/>
              </a:rPr>
              <a:t> proje</a:t>
            </a:r>
            <a:r>
              <a:rPr sz="1200" spc="-15" dirty="0">
                <a:latin typeface="Times New Roman"/>
                <a:cs typeface="Times New Roman"/>
              </a:rPr>
              <a:t>c</a:t>
            </a:r>
            <a:r>
              <a:rPr sz="1200" spc="-5" dirty="0">
                <a:latin typeface="Times New Roman"/>
                <a:cs typeface="Times New Roman"/>
              </a:rPr>
              <a:t>ts </a:t>
            </a:r>
            <a:r>
              <a:rPr sz="1200" spc="-10" dirty="0">
                <a:latin typeface="Times New Roman"/>
                <a:cs typeface="Times New Roman"/>
              </a:rPr>
              <a:t>and</a:t>
            </a:r>
            <a:r>
              <a:rPr sz="1200" spc="-5" dirty="0">
                <a:latin typeface="Times New Roman"/>
                <a:cs typeface="Times New Roman"/>
              </a:rPr>
              <a:t> in</a:t>
            </a:r>
            <a:r>
              <a:rPr sz="1200" spc="10" dirty="0">
                <a:latin typeface="Times New Roman"/>
                <a:cs typeface="Times New Roman"/>
              </a:rPr>
              <a:t> </a:t>
            </a:r>
            <a:r>
              <a:rPr sz="1200" spc="-5" dirty="0">
                <a:latin typeface="Times New Roman"/>
                <a:cs typeface="Times New Roman"/>
              </a:rPr>
              <a:t>multidisciplina</a:t>
            </a:r>
            <a:r>
              <a:rPr sz="1200" spc="-15" dirty="0">
                <a:latin typeface="Times New Roman"/>
                <a:cs typeface="Times New Roman"/>
              </a:rPr>
              <a:t>r</a:t>
            </a:r>
            <a:r>
              <a:rPr sz="1200" dirty="0">
                <a:latin typeface="Times New Roman"/>
                <a:cs typeface="Times New Roman"/>
              </a:rPr>
              <a:t>y </a:t>
            </a:r>
            <a:r>
              <a:rPr sz="1200" spc="-15" dirty="0">
                <a:latin typeface="Times New Roman"/>
                <a:cs typeface="Times New Roman"/>
              </a:rPr>
              <a:t>e</a:t>
            </a:r>
            <a:r>
              <a:rPr sz="1200" spc="-10" dirty="0">
                <a:latin typeface="Times New Roman"/>
                <a:cs typeface="Times New Roman"/>
              </a:rPr>
              <a:t>nvironme</a:t>
            </a:r>
            <a:r>
              <a:rPr sz="1200" spc="-15" dirty="0">
                <a:latin typeface="Times New Roman"/>
                <a:cs typeface="Times New Roman"/>
              </a:rPr>
              <a:t>n</a:t>
            </a:r>
            <a:r>
              <a:rPr sz="1200" spc="-5" dirty="0">
                <a:latin typeface="Times New Roman"/>
                <a:cs typeface="Times New Roman"/>
              </a:rPr>
              <a:t>ts.</a:t>
            </a:r>
            <a:endParaRPr sz="1200" dirty="0">
              <a:latin typeface="Times New Roman"/>
              <a:cs typeface="Times New Roman"/>
            </a:endParaRPr>
          </a:p>
          <a:p>
            <a:pPr marL="241300" marR="8890" indent="-228600" algn="just">
              <a:lnSpc>
                <a:spcPct val="143300"/>
              </a:lnSpc>
              <a:spcBef>
                <a:spcPts val="755"/>
              </a:spcBef>
              <a:buFont typeface="Times New Roman"/>
              <a:buAutoNum type="arabicPeriod" startAt="5"/>
              <a:tabLst>
                <a:tab pos="241300" algn="l"/>
              </a:tabLst>
            </a:pPr>
            <a:r>
              <a:rPr sz="1200" b="1" spc="-10" dirty="0">
                <a:latin typeface="Times New Roman"/>
                <a:cs typeface="Times New Roman"/>
              </a:rPr>
              <a:t>Lif</a:t>
            </a:r>
            <a:r>
              <a:rPr sz="1200" b="1" spc="-20" dirty="0">
                <a:latin typeface="Times New Roman"/>
                <a:cs typeface="Times New Roman"/>
              </a:rPr>
              <a:t>e</a:t>
            </a:r>
            <a:r>
              <a:rPr sz="1200" b="1" spc="-5" dirty="0">
                <a:latin typeface="Times New Roman"/>
                <a:cs typeface="Times New Roman"/>
              </a:rPr>
              <a:t>-lon</a:t>
            </a:r>
            <a:r>
              <a:rPr sz="1200" b="1" dirty="0">
                <a:latin typeface="Times New Roman"/>
                <a:cs typeface="Times New Roman"/>
              </a:rPr>
              <a:t>g</a:t>
            </a:r>
            <a:r>
              <a:rPr sz="1200" b="1" spc="-25" dirty="0">
                <a:latin typeface="Times New Roman"/>
                <a:cs typeface="Times New Roman"/>
              </a:rPr>
              <a:t> </a:t>
            </a:r>
            <a:r>
              <a:rPr sz="1200" b="1" spc="-5" dirty="0">
                <a:latin typeface="Times New Roman"/>
                <a:cs typeface="Times New Roman"/>
              </a:rPr>
              <a:t>lea</a:t>
            </a:r>
            <a:r>
              <a:rPr sz="1200" b="1" spc="-20" dirty="0">
                <a:latin typeface="Times New Roman"/>
                <a:cs typeface="Times New Roman"/>
              </a:rPr>
              <a:t>r</a:t>
            </a:r>
            <a:r>
              <a:rPr sz="1200" b="1" dirty="0">
                <a:latin typeface="Times New Roman"/>
                <a:cs typeface="Times New Roman"/>
              </a:rPr>
              <a:t>n</a:t>
            </a:r>
            <a:r>
              <a:rPr sz="1200" b="1" spc="-5" dirty="0">
                <a:latin typeface="Times New Roman"/>
                <a:cs typeface="Times New Roman"/>
              </a:rPr>
              <a:t>in</a:t>
            </a:r>
            <a:r>
              <a:rPr sz="1200" b="1" dirty="0">
                <a:latin typeface="Times New Roman"/>
                <a:cs typeface="Times New Roman"/>
              </a:rPr>
              <a:t>g:</a:t>
            </a:r>
            <a:r>
              <a:rPr sz="1200" b="1" spc="-25" dirty="0">
                <a:latin typeface="Times New Roman"/>
                <a:cs typeface="Times New Roman"/>
              </a:rPr>
              <a:t> </a:t>
            </a:r>
            <a:r>
              <a:rPr sz="1200" spc="-10" dirty="0">
                <a:latin typeface="Times New Roman"/>
                <a:cs typeface="Times New Roman"/>
              </a:rPr>
              <a:t>R</a:t>
            </a:r>
            <a:r>
              <a:rPr sz="1200" spc="-15" dirty="0">
                <a:latin typeface="Times New Roman"/>
                <a:cs typeface="Times New Roman"/>
              </a:rPr>
              <a:t>e</a:t>
            </a:r>
            <a:r>
              <a:rPr sz="1200" spc="-30" dirty="0">
                <a:latin typeface="Times New Roman"/>
                <a:cs typeface="Times New Roman"/>
              </a:rPr>
              <a:t>c</a:t>
            </a:r>
            <a:r>
              <a:rPr sz="1200" spc="-10" dirty="0">
                <a:latin typeface="Times New Roman"/>
                <a:cs typeface="Times New Roman"/>
              </a:rPr>
              <a:t>ognize</a:t>
            </a:r>
            <a:r>
              <a:rPr sz="1200" spc="-35" dirty="0">
                <a:latin typeface="Times New Roman"/>
                <a:cs typeface="Times New Roman"/>
              </a:rPr>
              <a:t> </a:t>
            </a:r>
            <a:r>
              <a:rPr sz="1200" spc="-5" dirty="0">
                <a:latin typeface="Times New Roman"/>
                <a:cs typeface="Times New Roman"/>
              </a:rPr>
              <a:t>the</a:t>
            </a:r>
            <a:r>
              <a:rPr sz="1200" spc="-30" dirty="0">
                <a:latin typeface="Times New Roman"/>
                <a:cs typeface="Times New Roman"/>
              </a:rPr>
              <a:t> </a:t>
            </a:r>
            <a:r>
              <a:rPr sz="1200" spc="-10" dirty="0">
                <a:latin typeface="Times New Roman"/>
                <a:cs typeface="Times New Roman"/>
              </a:rPr>
              <a:t>n</a:t>
            </a:r>
            <a:r>
              <a:rPr sz="1200" spc="-15" dirty="0">
                <a:latin typeface="Times New Roman"/>
                <a:cs typeface="Times New Roman"/>
              </a:rPr>
              <a:t>ee</a:t>
            </a:r>
            <a:r>
              <a:rPr sz="1200" dirty="0">
                <a:latin typeface="Times New Roman"/>
                <a:cs typeface="Times New Roman"/>
              </a:rPr>
              <a:t>d</a:t>
            </a:r>
            <a:r>
              <a:rPr sz="1200" spc="-25" dirty="0">
                <a:latin typeface="Times New Roman"/>
                <a:cs typeface="Times New Roman"/>
              </a:rPr>
              <a:t> </a:t>
            </a:r>
            <a:r>
              <a:rPr sz="1200" dirty="0">
                <a:latin typeface="Times New Roman"/>
                <a:cs typeface="Times New Roman"/>
              </a:rPr>
              <a:t>fo</a:t>
            </a:r>
            <a:r>
              <a:rPr sz="1200" spc="-10" dirty="0">
                <a:latin typeface="Times New Roman"/>
                <a:cs typeface="Times New Roman"/>
              </a:rPr>
              <a:t>r</a:t>
            </a:r>
            <a:r>
              <a:rPr sz="1200" dirty="0">
                <a:latin typeface="Times New Roman"/>
                <a:cs typeface="Times New Roman"/>
              </a:rPr>
              <a:t>,</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5" dirty="0">
                <a:latin typeface="Times New Roman"/>
                <a:cs typeface="Times New Roman"/>
              </a:rPr>
              <a:t> </a:t>
            </a:r>
            <a:r>
              <a:rPr sz="1200" spc="-10" dirty="0">
                <a:latin typeface="Times New Roman"/>
                <a:cs typeface="Times New Roman"/>
              </a:rPr>
              <a:t>h</a:t>
            </a:r>
            <a:r>
              <a:rPr sz="1200" spc="-15" dirty="0">
                <a:latin typeface="Times New Roman"/>
                <a:cs typeface="Times New Roman"/>
              </a:rPr>
              <a:t>a</a:t>
            </a:r>
            <a:r>
              <a:rPr sz="1200" spc="-10" dirty="0">
                <a:latin typeface="Times New Roman"/>
                <a:cs typeface="Times New Roman"/>
              </a:rPr>
              <a:t>ve</a:t>
            </a:r>
            <a:r>
              <a:rPr sz="1200" spc="-30" dirty="0">
                <a:latin typeface="Times New Roman"/>
                <a:cs typeface="Times New Roman"/>
              </a:rPr>
              <a:t> </a:t>
            </a:r>
            <a:r>
              <a:rPr sz="1200" spc="-5" dirty="0">
                <a:latin typeface="Times New Roman"/>
                <a:cs typeface="Times New Roman"/>
              </a:rPr>
              <a:t>the</a:t>
            </a:r>
            <a:r>
              <a:rPr sz="1200" spc="-30" dirty="0">
                <a:latin typeface="Times New Roman"/>
                <a:cs typeface="Times New Roman"/>
              </a:rPr>
              <a:t> </a:t>
            </a:r>
            <a:r>
              <a:rPr sz="1200" spc="-5" dirty="0">
                <a:latin typeface="Times New Roman"/>
                <a:cs typeface="Times New Roman"/>
              </a:rPr>
              <a:t>pr</a:t>
            </a:r>
            <a:r>
              <a:rPr sz="1200" spc="-20" dirty="0">
                <a:latin typeface="Times New Roman"/>
                <a:cs typeface="Times New Roman"/>
              </a:rPr>
              <a:t>e</a:t>
            </a:r>
            <a:r>
              <a:rPr sz="1200" spc="-10" dirty="0">
                <a:latin typeface="Times New Roman"/>
                <a:cs typeface="Times New Roman"/>
              </a:rPr>
              <a:t>p</a:t>
            </a:r>
            <a:r>
              <a:rPr sz="1200" spc="-5" dirty="0">
                <a:latin typeface="Times New Roman"/>
                <a:cs typeface="Times New Roman"/>
              </a:rPr>
              <a:t>ar</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25" dirty="0">
                <a:latin typeface="Times New Roman"/>
                <a:cs typeface="Times New Roman"/>
              </a:rPr>
              <a:t> </a:t>
            </a:r>
            <a:r>
              <a:rPr sz="1200" spc="-15" dirty="0">
                <a:latin typeface="Times New Roman"/>
                <a:cs typeface="Times New Roman"/>
              </a:rPr>
              <a:t>a</a:t>
            </a:r>
            <a:r>
              <a:rPr sz="1200" spc="-5" dirty="0">
                <a:latin typeface="Times New Roman"/>
                <a:cs typeface="Times New Roman"/>
              </a:rPr>
              <a:t>bilit</a:t>
            </a:r>
            <a:r>
              <a:rPr sz="1200" dirty="0">
                <a:latin typeface="Times New Roman"/>
                <a:cs typeface="Times New Roman"/>
              </a:rPr>
              <a:t>y</a:t>
            </a:r>
            <a:r>
              <a:rPr sz="1200" spc="-25" dirty="0">
                <a:latin typeface="Times New Roman"/>
                <a:cs typeface="Times New Roman"/>
              </a:rPr>
              <a:t> </a:t>
            </a:r>
            <a:r>
              <a:rPr sz="1200" spc="-5" dirty="0">
                <a:latin typeface="Times New Roman"/>
                <a:cs typeface="Times New Roman"/>
              </a:rPr>
              <a:t>to</a:t>
            </a:r>
            <a:r>
              <a:rPr sz="1200" spc="-25" dirty="0">
                <a:latin typeface="Times New Roman"/>
                <a:cs typeface="Times New Roman"/>
              </a:rPr>
              <a:t> </a:t>
            </a:r>
            <a:r>
              <a:rPr sz="1200" spc="-15" dirty="0">
                <a:latin typeface="Times New Roman"/>
                <a:cs typeface="Times New Roman"/>
              </a:rPr>
              <a:t>e</a:t>
            </a:r>
            <a:r>
              <a:rPr sz="1200" spc="-10" dirty="0">
                <a:latin typeface="Times New Roman"/>
                <a:cs typeface="Times New Roman"/>
              </a:rPr>
              <a:t>ng</a:t>
            </a:r>
            <a:r>
              <a:rPr sz="1200" spc="-15" dirty="0">
                <a:latin typeface="Times New Roman"/>
                <a:cs typeface="Times New Roman"/>
              </a:rPr>
              <a:t>a</a:t>
            </a:r>
            <a:r>
              <a:rPr sz="1200" spc="-10" dirty="0">
                <a:latin typeface="Times New Roman"/>
                <a:cs typeface="Times New Roman"/>
              </a:rPr>
              <a:t>ge</a:t>
            </a:r>
            <a:r>
              <a:rPr sz="1200" spc="-5" dirty="0">
                <a:latin typeface="Times New Roman"/>
                <a:cs typeface="Times New Roman"/>
              </a:rPr>
              <a:t> in </a:t>
            </a:r>
            <a:r>
              <a:rPr sz="1200" spc="-10" dirty="0">
                <a:latin typeface="Times New Roman"/>
                <a:cs typeface="Times New Roman"/>
              </a:rPr>
              <a:t>ind</a:t>
            </a:r>
            <a:r>
              <a:rPr sz="1200" spc="-15" dirty="0">
                <a:latin typeface="Times New Roman"/>
                <a:cs typeface="Times New Roman"/>
              </a:rPr>
              <a:t>e</a:t>
            </a:r>
            <a:r>
              <a:rPr sz="1200" spc="-10" dirty="0">
                <a:latin typeface="Times New Roman"/>
                <a:cs typeface="Times New Roman"/>
              </a:rPr>
              <a:t>p</a:t>
            </a:r>
            <a:r>
              <a:rPr sz="1200" spc="-15" dirty="0">
                <a:latin typeface="Times New Roman"/>
                <a:cs typeface="Times New Roman"/>
              </a:rPr>
              <a:t>e</a:t>
            </a:r>
            <a:r>
              <a:rPr sz="1200" spc="-10" dirty="0">
                <a:latin typeface="Times New Roman"/>
                <a:cs typeface="Times New Roman"/>
              </a:rPr>
              <a:t>nd</a:t>
            </a:r>
            <a:r>
              <a:rPr sz="1200" spc="-15" dirty="0">
                <a:latin typeface="Times New Roman"/>
                <a:cs typeface="Times New Roman"/>
              </a:rPr>
              <a:t>e</a:t>
            </a:r>
            <a:r>
              <a:rPr sz="1200" spc="-5" dirty="0">
                <a:latin typeface="Times New Roman"/>
                <a:cs typeface="Times New Roman"/>
              </a:rPr>
              <a:t>nt</a:t>
            </a:r>
            <a:r>
              <a:rPr sz="1200" dirty="0">
                <a:latin typeface="Times New Roman"/>
                <a:cs typeface="Times New Roman"/>
              </a:rPr>
              <a:t> </a:t>
            </a:r>
            <a:r>
              <a:rPr sz="1200" spc="-10" dirty="0">
                <a:latin typeface="Times New Roman"/>
                <a:cs typeface="Times New Roman"/>
              </a:rPr>
              <a:t>and</a:t>
            </a:r>
            <a:r>
              <a:rPr sz="1200" spc="-5" dirty="0">
                <a:latin typeface="Times New Roman"/>
                <a:cs typeface="Times New Roman"/>
              </a:rPr>
              <a:t> life-</a:t>
            </a:r>
            <a:r>
              <a:rPr sz="1200" spc="-10" dirty="0">
                <a:latin typeface="Times New Roman"/>
                <a:cs typeface="Times New Roman"/>
              </a:rPr>
              <a:t>long</a:t>
            </a:r>
            <a:r>
              <a:rPr sz="1200" spc="-5" dirty="0">
                <a:latin typeface="Times New Roman"/>
                <a:cs typeface="Times New Roman"/>
              </a:rPr>
              <a:t> l</a:t>
            </a:r>
            <a:r>
              <a:rPr sz="1200" spc="-15" dirty="0">
                <a:latin typeface="Times New Roman"/>
                <a:cs typeface="Times New Roman"/>
              </a:rPr>
              <a:t>ea</a:t>
            </a:r>
            <a:r>
              <a:rPr sz="1200" spc="-5" dirty="0">
                <a:latin typeface="Times New Roman"/>
                <a:cs typeface="Times New Roman"/>
              </a:rPr>
              <a:t>rning</a:t>
            </a:r>
            <a:r>
              <a:rPr sz="1200" dirty="0">
                <a:latin typeface="Times New Roman"/>
                <a:cs typeface="Times New Roman"/>
              </a:rPr>
              <a:t> </a:t>
            </a:r>
            <a:r>
              <a:rPr sz="1200" spc="-5" dirty="0">
                <a:latin typeface="Times New Roman"/>
                <a:cs typeface="Times New Roman"/>
              </a:rPr>
              <a:t>in the </a:t>
            </a:r>
            <a:r>
              <a:rPr sz="1200" spc="-10" dirty="0">
                <a:latin typeface="Times New Roman"/>
                <a:cs typeface="Times New Roman"/>
              </a:rPr>
              <a:t>bro</a:t>
            </a:r>
            <a:r>
              <a:rPr sz="1200" spc="-20" dirty="0">
                <a:latin typeface="Times New Roman"/>
                <a:cs typeface="Times New Roman"/>
              </a:rPr>
              <a:t>a</a:t>
            </a:r>
            <a:r>
              <a:rPr sz="1200" spc="10" dirty="0">
                <a:latin typeface="Times New Roman"/>
                <a:cs typeface="Times New Roman"/>
              </a:rPr>
              <a:t>d</a:t>
            </a:r>
            <a:r>
              <a:rPr sz="1200" spc="-10" dirty="0">
                <a:latin typeface="Times New Roman"/>
                <a:cs typeface="Times New Roman"/>
              </a:rPr>
              <a:t>es</a:t>
            </a:r>
            <a:r>
              <a:rPr sz="1200" spc="-5" dirty="0">
                <a:latin typeface="Times New Roman"/>
                <a:cs typeface="Times New Roman"/>
              </a:rPr>
              <a:t>t</a:t>
            </a:r>
            <a:r>
              <a:rPr sz="1200" dirty="0">
                <a:latin typeface="Times New Roman"/>
                <a:cs typeface="Times New Roman"/>
              </a:rPr>
              <a:t> </a:t>
            </a:r>
            <a:r>
              <a:rPr sz="1200" spc="-10" dirty="0">
                <a:latin typeface="Times New Roman"/>
                <a:cs typeface="Times New Roman"/>
              </a:rPr>
              <a:t>cont</a:t>
            </a:r>
            <a:r>
              <a:rPr sz="1200" spc="-15" dirty="0">
                <a:latin typeface="Times New Roman"/>
                <a:cs typeface="Times New Roman"/>
              </a:rPr>
              <a:t>e</a:t>
            </a:r>
            <a:r>
              <a:rPr sz="1200" spc="-5" dirty="0">
                <a:latin typeface="Times New Roman"/>
                <a:cs typeface="Times New Roman"/>
              </a:rPr>
              <a:t>xt</a:t>
            </a:r>
            <a:r>
              <a:rPr sz="1200" dirty="0">
                <a:latin typeface="Times New Roman"/>
                <a:cs typeface="Times New Roman"/>
              </a:rPr>
              <a:t> of </a:t>
            </a:r>
            <a:r>
              <a:rPr sz="1200" spc="-5" dirty="0">
                <a:latin typeface="Times New Roman"/>
                <a:cs typeface="Times New Roman"/>
              </a:rPr>
              <a:t>te</a:t>
            </a:r>
            <a:r>
              <a:rPr sz="1200" spc="-20" dirty="0">
                <a:latin typeface="Times New Roman"/>
                <a:cs typeface="Times New Roman"/>
              </a:rPr>
              <a:t>c</a:t>
            </a:r>
            <a:r>
              <a:rPr sz="1200" spc="-10" dirty="0">
                <a:latin typeface="Times New Roman"/>
                <a:cs typeface="Times New Roman"/>
              </a:rPr>
              <a:t>hnolog</a:t>
            </a:r>
            <a:r>
              <a:rPr sz="1200" spc="5" dirty="0">
                <a:latin typeface="Times New Roman"/>
                <a:cs typeface="Times New Roman"/>
              </a:rPr>
              <a:t>i</a:t>
            </a:r>
            <a:r>
              <a:rPr sz="1200" spc="-15" dirty="0">
                <a:latin typeface="Times New Roman"/>
                <a:cs typeface="Times New Roman"/>
              </a:rPr>
              <a:t>ca</a:t>
            </a:r>
            <a:r>
              <a:rPr sz="1200" spc="-5" dirty="0">
                <a:latin typeface="Times New Roman"/>
                <a:cs typeface="Times New Roman"/>
              </a:rPr>
              <a:t>l</a:t>
            </a:r>
            <a:r>
              <a:rPr sz="1200" spc="10" dirty="0">
                <a:latin typeface="Times New Roman"/>
                <a:cs typeface="Times New Roman"/>
              </a:rPr>
              <a:t> </a:t>
            </a:r>
            <a:r>
              <a:rPr sz="1200" spc="-30" dirty="0">
                <a:latin typeface="Times New Roman"/>
                <a:cs typeface="Times New Roman"/>
              </a:rPr>
              <a:t>c</a:t>
            </a:r>
            <a:r>
              <a:rPr sz="1200" spc="-10" dirty="0">
                <a:latin typeface="Times New Roman"/>
                <a:cs typeface="Times New Roman"/>
              </a:rPr>
              <a:t>h</a:t>
            </a:r>
            <a:r>
              <a:rPr sz="1200" spc="-30" dirty="0">
                <a:latin typeface="Times New Roman"/>
                <a:cs typeface="Times New Roman"/>
              </a:rPr>
              <a:t>a</a:t>
            </a:r>
            <a:r>
              <a:rPr sz="1200" spc="-15" dirty="0">
                <a:latin typeface="Times New Roman"/>
                <a:cs typeface="Times New Roman"/>
              </a:rPr>
              <a:t>n</a:t>
            </a:r>
            <a:r>
              <a:rPr sz="1200" spc="-10" dirty="0">
                <a:latin typeface="Times New Roman"/>
                <a:cs typeface="Times New Roman"/>
              </a:rPr>
              <a:t>g</a:t>
            </a:r>
            <a:r>
              <a:rPr sz="1200" spc="-30" dirty="0">
                <a:latin typeface="Times New Roman"/>
                <a:cs typeface="Times New Roman"/>
              </a:rPr>
              <a:t>e</a:t>
            </a:r>
            <a:r>
              <a:rPr sz="1200" dirty="0">
                <a:latin typeface="Times New Roman"/>
                <a:cs typeface="Times New Roman"/>
              </a:rPr>
              <a:t>.</a:t>
            </a:r>
          </a:p>
        </p:txBody>
      </p:sp>
      <p:sp>
        <p:nvSpPr>
          <p:cNvPr id="4" name="object 8">
            <a:extLst>
              <a:ext uri="{FF2B5EF4-FFF2-40B4-BE49-F238E27FC236}">
                <a16:creationId xmlns:a16="http://schemas.microsoft.com/office/drawing/2014/main" id="{1A5D84B3-E1B6-7335-8B9E-004A7F2B6E22}"/>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lang="en-IN" sz="1100" dirty="0">
                <a:latin typeface="Times New Roman"/>
                <a:cs typeface="Times New Roman"/>
              </a:rPr>
              <a:t>vi</a:t>
            </a:r>
            <a:r>
              <a:rPr sz="1100" dirty="0" err="1">
                <a:latin typeface="Times New Roman"/>
                <a:cs typeface="Times New Roman"/>
              </a:rPr>
              <a:t>i</a:t>
            </a:r>
            <a:endParaRPr sz="11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40942" y="510816"/>
            <a:ext cx="987425" cy="215444"/>
          </a:xfrm>
          <a:prstGeom prst="rect">
            <a:avLst/>
          </a:prstGeom>
        </p:spPr>
        <p:txBody>
          <a:bodyPr vert="horz" wrap="square" lIns="0" tIns="0" rIns="0" bIns="0" rtlCol="0">
            <a:spAutoFit/>
          </a:bodyPr>
          <a:lstStyle/>
          <a:p>
            <a:pPr marL="12700"/>
            <a:r>
              <a:rPr sz="1400" b="1" spc="-10" dirty="0">
                <a:latin typeface="Times New Roman"/>
                <a:cs typeface="Times New Roman"/>
              </a:rPr>
              <a:t>A</a:t>
            </a:r>
            <a:r>
              <a:rPr sz="1400" b="1" spc="-15" dirty="0">
                <a:latin typeface="Times New Roman"/>
                <a:cs typeface="Times New Roman"/>
              </a:rPr>
              <a:t>BST</a:t>
            </a:r>
            <a:r>
              <a:rPr sz="1400" b="1" spc="-20" dirty="0">
                <a:latin typeface="Times New Roman"/>
                <a:cs typeface="Times New Roman"/>
              </a:rPr>
              <a:t>R</a:t>
            </a:r>
            <a:r>
              <a:rPr sz="1400" b="1" spc="-10" dirty="0">
                <a:latin typeface="Times New Roman"/>
                <a:cs typeface="Times New Roman"/>
              </a:rPr>
              <a:t>AC</a:t>
            </a:r>
            <a:r>
              <a:rPr sz="1400" b="1" dirty="0">
                <a:latin typeface="Times New Roman"/>
                <a:cs typeface="Times New Roman"/>
              </a:rPr>
              <a:t>T</a:t>
            </a:r>
            <a:endParaRPr sz="1400">
              <a:latin typeface="Times New Roman"/>
              <a:cs typeface="Times New Roman"/>
            </a:endParaRPr>
          </a:p>
        </p:txBody>
      </p:sp>
      <p:sp>
        <p:nvSpPr>
          <p:cNvPr id="3" name="object 3"/>
          <p:cNvSpPr txBox="1"/>
          <p:nvPr/>
        </p:nvSpPr>
        <p:spPr>
          <a:xfrm>
            <a:off x="533400" y="914400"/>
            <a:ext cx="5791200" cy="6768648"/>
          </a:xfrm>
          <a:prstGeom prst="rect">
            <a:avLst/>
          </a:prstGeom>
        </p:spPr>
        <p:txBody>
          <a:bodyPr vert="horz" wrap="square" lIns="0" tIns="0" rIns="0" bIns="0" rtlCol="0">
            <a:spAutoFit/>
          </a:bodyPr>
          <a:lstStyle/>
          <a:p>
            <a:pPr marL="12700" marR="5080" algn="just">
              <a:lnSpc>
                <a:spcPts val="2760"/>
              </a:lnSpc>
            </a:pPr>
            <a:r>
              <a:rPr lang="en-IN" sz="1200" spc="-10" dirty="0">
                <a:latin typeface="Times New Roman"/>
                <a:cs typeface="Times New Roman"/>
              </a:rPr>
              <a:t>	</a:t>
            </a:r>
            <a:r>
              <a:rPr sz="1200" spc="-10" dirty="0">
                <a:latin typeface="Times New Roman"/>
                <a:cs typeface="Times New Roman"/>
              </a:rPr>
              <a:t>The</a:t>
            </a:r>
            <a:r>
              <a:rPr sz="1200" spc="-20" dirty="0">
                <a:latin typeface="Times New Roman"/>
                <a:cs typeface="Times New Roman"/>
              </a:rPr>
              <a:t> </a:t>
            </a:r>
            <a:r>
              <a:rPr sz="1200" spc="-5" dirty="0">
                <a:latin typeface="Times New Roman"/>
                <a:cs typeface="Times New Roman"/>
              </a:rPr>
              <a:t>Jo</a:t>
            </a:r>
            <a:r>
              <a:rPr sz="1200" dirty="0">
                <a:latin typeface="Times New Roman"/>
                <a:cs typeface="Times New Roman"/>
              </a:rPr>
              <a:t>b</a:t>
            </a:r>
            <a:r>
              <a:rPr sz="1200" spc="-15" dirty="0">
                <a:latin typeface="Times New Roman"/>
                <a:cs typeface="Times New Roman"/>
              </a:rPr>
              <a:t> </a:t>
            </a:r>
            <a:r>
              <a:rPr sz="1200" dirty="0">
                <a:latin typeface="Times New Roman"/>
                <a:cs typeface="Times New Roman"/>
              </a:rPr>
              <a:t>P</a:t>
            </a:r>
            <a:r>
              <a:rPr sz="1200" spc="-5" dirty="0">
                <a:latin typeface="Times New Roman"/>
                <a:cs typeface="Times New Roman"/>
              </a:rPr>
              <a:t>ort</a:t>
            </a:r>
            <a:r>
              <a:rPr sz="1200" spc="-20" dirty="0">
                <a:latin typeface="Times New Roman"/>
                <a:cs typeface="Times New Roman"/>
              </a:rPr>
              <a:t>a</a:t>
            </a:r>
            <a:r>
              <a:rPr sz="1200" spc="-5" dirty="0">
                <a:latin typeface="Times New Roman"/>
                <a:cs typeface="Times New Roman"/>
              </a:rPr>
              <a:t>l</a:t>
            </a:r>
            <a:r>
              <a:rPr sz="1200" spc="-10" dirty="0">
                <a:latin typeface="Times New Roman"/>
                <a:cs typeface="Times New Roman"/>
              </a:rPr>
              <a:t> </a:t>
            </a:r>
            <a:r>
              <a:rPr sz="1200" dirty="0">
                <a:latin typeface="Times New Roman"/>
                <a:cs typeface="Times New Roman"/>
              </a:rPr>
              <a:t>S</a:t>
            </a:r>
            <a:r>
              <a:rPr sz="1200" spc="-15" dirty="0">
                <a:latin typeface="Times New Roman"/>
                <a:cs typeface="Times New Roman"/>
              </a:rPr>
              <a:t>y</a:t>
            </a:r>
            <a:r>
              <a:rPr sz="1200" spc="-10" dirty="0">
                <a:latin typeface="Times New Roman"/>
                <a:cs typeface="Times New Roman"/>
              </a:rPr>
              <a:t>stem </a:t>
            </a:r>
            <a:r>
              <a:rPr sz="1200" spc="-5" dirty="0">
                <a:latin typeface="Times New Roman"/>
                <a:cs typeface="Times New Roman"/>
              </a:rPr>
              <a:t>is</a:t>
            </a:r>
            <a:r>
              <a:rPr sz="1200" spc="-35" dirty="0">
                <a:latin typeface="Times New Roman"/>
                <a:cs typeface="Times New Roman"/>
              </a:rPr>
              <a:t> </a:t>
            </a:r>
            <a:r>
              <a:rPr sz="1200" spc="-15" dirty="0">
                <a:latin typeface="Times New Roman"/>
                <a:cs typeface="Times New Roman"/>
              </a:rPr>
              <a:t>a</a:t>
            </a:r>
            <a:r>
              <a:rPr sz="1200" dirty="0">
                <a:latin typeface="Times New Roman"/>
                <a:cs typeface="Times New Roman"/>
              </a:rPr>
              <a:t>n</a:t>
            </a:r>
            <a:r>
              <a:rPr sz="1200" spc="-15" dirty="0">
                <a:latin typeface="Times New Roman"/>
                <a:cs typeface="Times New Roman"/>
              </a:rPr>
              <a:t> </a:t>
            </a:r>
            <a:r>
              <a:rPr sz="1200" spc="-5" dirty="0">
                <a:latin typeface="Times New Roman"/>
                <a:cs typeface="Times New Roman"/>
              </a:rPr>
              <a:t>innovative,</a:t>
            </a:r>
            <a:r>
              <a:rPr sz="1200" spc="-20" dirty="0">
                <a:latin typeface="Times New Roman"/>
                <a:cs typeface="Times New Roman"/>
              </a:rPr>
              <a:t> </a:t>
            </a:r>
            <a:r>
              <a:rPr sz="1200" spc="-5" dirty="0">
                <a:latin typeface="Times New Roman"/>
                <a:cs typeface="Times New Roman"/>
              </a:rPr>
              <a:t>f</a:t>
            </a:r>
            <a:r>
              <a:rPr sz="1200" spc="-20" dirty="0">
                <a:latin typeface="Times New Roman"/>
                <a:cs typeface="Times New Roman"/>
              </a:rPr>
              <a:t>e</a:t>
            </a:r>
            <a:r>
              <a:rPr sz="1200" spc="-15" dirty="0">
                <a:latin typeface="Times New Roman"/>
                <a:cs typeface="Times New Roman"/>
              </a:rPr>
              <a:t>a</a:t>
            </a:r>
            <a:r>
              <a:rPr sz="1200" spc="-5" dirty="0">
                <a:latin typeface="Times New Roman"/>
                <a:cs typeface="Times New Roman"/>
              </a:rPr>
              <a:t>ture</a:t>
            </a:r>
            <a:r>
              <a:rPr sz="1200" spc="5" dirty="0">
                <a:latin typeface="Times New Roman"/>
                <a:cs typeface="Times New Roman"/>
              </a:rPr>
              <a:t>-</a:t>
            </a:r>
            <a:r>
              <a:rPr sz="1200" spc="-5" dirty="0">
                <a:latin typeface="Times New Roman"/>
                <a:cs typeface="Times New Roman"/>
              </a:rPr>
              <a:t>ric</a:t>
            </a:r>
            <a:r>
              <a:rPr sz="1200" dirty="0">
                <a:latin typeface="Times New Roman"/>
                <a:cs typeface="Times New Roman"/>
              </a:rPr>
              <a:t>h</a:t>
            </a:r>
            <a:r>
              <a:rPr sz="1200" spc="-15" dirty="0">
                <a:latin typeface="Times New Roman"/>
                <a:cs typeface="Times New Roman"/>
              </a:rPr>
              <a:t> </a:t>
            </a:r>
            <a:r>
              <a:rPr sz="1200" spc="-5" dirty="0">
                <a:latin typeface="Times New Roman"/>
                <a:cs typeface="Times New Roman"/>
              </a:rPr>
              <a:t>w</a:t>
            </a:r>
            <a:r>
              <a:rPr sz="1200" spc="-10" dirty="0">
                <a:latin typeface="Times New Roman"/>
                <a:cs typeface="Times New Roman"/>
              </a:rPr>
              <a:t>e</a:t>
            </a:r>
            <a:r>
              <a:rPr sz="1200" dirty="0">
                <a:latin typeface="Times New Roman"/>
                <a:cs typeface="Times New Roman"/>
              </a:rPr>
              <a:t>b</a:t>
            </a:r>
            <a:r>
              <a:rPr sz="1200" spc="-15" dirty="0">
                <a:latin typeface="Times New Roman"/>
                <a:cs typeface="Times New Roman"/>
              </a:rPr>
              <a:t> a</a:t>
            </a:r>
            <a:r>
              <a:rPr sz="1200" spc="-5" dirty="0">
                <a:latin typeface="Times New Roman"/>
                <a:cs typeface="Times New Roman"/>
              </a:rPr>
              <a:t>ppli</a:t>
            </a:r>
            <a:r>
              <a:rPr sz="1200" spc="-15" dirty="0">
                <a:latin typeface="Times New Roman"/>
                <a:cs typeface="Times New Roman"/>
              </a:rPr>
              <a:t>ca</a:t>
            </a:r>
            <a:r>
              <a:rPr sz="1200" spc="-5" dirty="0">
                <a:latin typeface="Times New Roman"/>
                <a:cs typeface="Times New Roman"/>
              </a:rPr>
              <a:t>ti</a:t>
            </a:r>
            <a:r>
              <a:rPr sz="1200" dirty="0">
                <a:latin typeface="Times New Roman"/>
                <a:cs typeface="Times New Roman"/>
              </a:rPr>
              <a:t>on</a:t>
            </a:r>
            <a:r>
              <a:rPr sz="1200" spc="-15" dirty="0">
                <a:latin typeface="Times New Roman"/>
                <a:cs typeface="Times New Roman"/>
              </a:rPr>
              <a:t> </a:t>
            </a:r>
            <a:r>
              <a:rPr sz="1200" spc="-10" dirty="0">
                <a:latin typeface="Times New Roman"/>
                <a:cs typeface="Times New Roman"/>
              </a:rPr>
              <a:t>d</a:t>
            </a:r>
            <a:r>
              <a:rPr sz="1200" spc="-15" dirty="0">
                <a:latin typeface="Times New Roman"/>
                <a:cs typeface="Times New Roman"/>
              </a:rPr>
              <a:t>esigne</a:t>
            </a:r>
            <a:r>
              <a:rPr sz="1200" spc="-10" dirty="0">
                <a:latin typeface="Times New Roman"/>
                <a:cs typeface="Times New Roman"/>
              </a:rPr>
              <a:t>d</a:t>
            </a:r>
            <a:r>
              <a:rPr sz="1200" spc="-15" dirty="0">
                <a:latin typeface="Times New Roman"/>
                <a:cs typeface="Times New Roman"/>
              </a:rPr>
              <a:t> </a:t>
            </a:r>
            <a:r>
              <a:rPr sz="1200" spc="-5" dirty="0">
                <a:latin typeface="Times New Roman"/>
                <a:cs typeface="Times New Roman"/>
              </a:rPr>
              <a:t>to</a:t>
            </a:r>
            <a:r>
              <a:rPr sz="1200" spc="-10" dirty="0">
                <a:latin typeface="Times New Roman"/>
                <a:cs typeface="Times New Roman"/>
              </a:rPr>
              <a:t> mode</a:t>
            </a:r>
            <a:r>
              <a:rPr sz="1200" spc="-15" dirty="0">
                <a:latin typeface="Times New Roman"/>
                <a:cs typeface="Times New Roman"/>
              </a:rPr>
              <a:t>r</a:t>
            </a:r>
            <a:r>
              <a:rPr sz="1200" spc="-5" dirty="0">
                <a:latin typeface="Times New Roman"/>
                <a:cs typeface="Times New Roman"/>
              </a:rPr>
              <a:t>nize</a:t>
            </a:r>
            <a:r>
              <a:rPr sz="1200" spc="-2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5" dirty="0">
                <a:latin typeface="Times New Roman"/>
                <a:cs typeface="Times New Roman"/>
              </a:rPr>
              <a:t> </a:t>
            </a:r>
            <a:r>
              <a:rPr sz="1200" spc="-10" dirty="0">
                <a:latin typeface="Times New Roman"/>
                <a:cs typeface="Times New Roman"/>
              </a:rPr>
              <a:t>stre</a:t>
            </a:r>
            <a:r>
              <a:rPr sz="1200" spc="-5" dirty="0">
                <a:latin typeface="Times New Roman"/>
                <a:cs typeface="Times New Roman"/>
              </a:rPr>
              <a:t>a</a:t>
            </a:r>
            <a:r>
              <a:rPr sz="1200" spc="-10" dirty="0">
                <a:latin typeface="Times New Roman"/>
                <a:cs typeface="Times New Roman"/>
              </a:rPr>
              <a:t>mline</a:t>
            </a:r>
            <a:r>
              <a:rPr sz="1200" spc="-5" dirty="0">
                <a:latin typeface="Times New Roman"/>
                <a:cs typeface="Times New Roman"/>
              </a:rPr>
              <a:t> the</a:t>
            </a:r>
            <a:r>
              <a:rPr sz="1200" spc="125" dirty="0">
                <a:latin typeface="Times New Roman"/>
                <a:cs typeface="Times New Roman"/>
              </a:rPr>
              <a:t> </a:t>
            </a:r>
            <a:r>
              <a:rPr sz="1200" spc="-10" dirty="0">
                <a:latin typeface="Times New Roman"/>
                <a:cs typeface="Times New Roman"/>
              </a:rPr>
              <a:t>proc</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s</a:t>
            </a:r>
            <a:r>
              <a:rPr sz="1200" spc="130" dirty="0">
                <a:latin typeface="Times New Roman"/>
                <a:cs typeface="Times New Roman"/>
              </a:rPr>
              <a:t> </a:t>
            </a:r>
            <a:r>
              <a:rPr sz="1200" dirty="0">
                <a:latin typeface="Times New Roman"/>
                <a:cs typeface="Times New Roman"/>
              </a:rPr>
              <a:t>of</a:t>
            </a:r>
            <a:r>
              <a:rPr sz="1200" spc="135" dirty="0">
                <a:latin typeface="Times New Roman"/>
                <a:cs typeface="Times New Roman"/>
              </a:rPr>
              <a:t> </a:t>
            </a:r>
            <a:r>
              <a:rPr sz="1200" spc="-10" dirty="0">
                <a:latin typeface="Times New Roman"/>
                <a:cs typeface="Times New Roman"/>
              </a:rPr>
              <a:t>job</a:t>
            </a:r>
            <a:r>
              <a:rPr sz="1200" spc="130" dirty="0">
                <a:latin typeface="Times New Roman"/>
                <a:cs typeface="Times New Roman"/>
              </a:rPr>
              <a:t> </a:t>
            </a:r>
            <a:r>
              <a:rPr sz="1200" spc="-5" dirty="0">
                <a:latin typeface="Times New Roman"/>
                <a:cs typeface="Times New Roman"/>
              </a:rPr>
              <a:t>s</a:t>
            </a:r>
            <a:r>
              <a:rPr sz="1200" spc="5" dirty="0">
                <a:latin typeface="Times New Roman"/>
                <a:cs typeface="Times New Roman"/>
              </a:rPr>
              <a:t>e</a:t>
            </a:r>
            <a:r>
              <a:rPr sz="1200" spc="-15" dirty="0">
                <a:latin typeface="Times New Roman"/>
                <a:cs typeface="Times New Roman"/>
              </a:rPr>
              <a:t>a</a:t>
            </a:r>
            <a:r>
              <a:rPr sz="1200" spc="5" dirty="0">
                <a:latin typeface="Times New Roman"/>
                <a:cs typeface="Times New Roman"/>
              </a:rPr>
              <a:t>r</a:t>
            </a:r>
            <a:r>
              <a:rPr sz="1200" spc="-5" dirty="0">
                <a:latin typeface="Times New Roman"/>
                <a:cs typeface="Times New Roman"/>
              </a:rPr>
              <a:t>ching,</a:t>
            </a:r>
            <a:r>
              <a:rPr sz="1200" spc="130"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c</a:t>
            </a:r>
            <a:r>
              <a:rPr sz="1200" spc="-10" dirty="0">
                <a:latin typeface="Times New Roman"/>
                <a:cs typeface="Times New Roman"/>
              </a:rPr>
              <a:t>ruitm</a:t>
            </a:r>
            <a:r>
              <a:rPr sz="1200" spc="-15" dirty="0">
                <a:latin typeface="Times New Roman"/>
                <a:cs typeface="Times New Roman"/>
              </a:rPr>
              <a:t>e</a:t>
            </a:r>
            <a:r>
              <a:rPr sz="1200" spc="-5" dirty="0">
                <a:latin typeface="Times New Roman"/>
                <a:cs typeface="Times New Roman"/>
              </a:rPr>
              <a:t>nt,</a:t>
            </a:r>
            <a:r>
              <a:rPr sz="1200" spc="13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40" dirty="0">
                <a:latin typeface="Times New Roman"/>
                <a:cs typeface="Times New Roman"/>
              </a:rPr>
              <a:t> </a:t>
            </a:r>
            <a:r>
              <a:rPr sz="1200" spc="-5" dirty="0">
                <a:latin typeface="Times New Roman"/>
                <a:cs typeface="Times New Roman"/>
              </a:rPr>
              <a:t>c</a:t>
            </a:r>
            <a:r>
              <a:rPr sz="1200" spc="-15" dirty="0">
                <a:latin typeface="Times New Roman"/>
                <a:cs typeface="Times New Roman"/>
              </a:rPr>
              <a:t>a</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e</a:t>
            </a:r>
            <a:r>
              <a:rPr sz="1200" dirty="0">
                <a:latin typeface="Times New Roman"/>
                <a:cs typeface="Times New Roman"/>
              </a:rPr>
              <a:t>r</a:t>
            </a:r>
            <a:r>
              <a:rPr sz="1200" spc="125" dirty="0">
                <a:latin typeface="Times New Roman"/>
                <a:cs typeface="Times New Roman"/>
              </a:rPr>
              <a:t> </a:t>
            </a:r>
            <a:r>
              <a:rPr sz="1200" spc="10" dirty="0">
                <a:latin typeface="Times New Roman"/>
                <a:cs typeface="Times New Roman"/>
              </a:rPr>
              <a:t>d</a:t>
            </a:r>
            <a:r>
              <a:rPr sz="1200" spc="-15" dirty="0">
                <a:latin typeface="Times New Roman"/>
                <a:cs typeface="Times New Roman"/>
              </a:rPr>
              <a:t>e</a:t>
            </a:r>
            <a:r>
              <a:rPr sz="1200" spc="-10" dirty="0">
                <a:latin typeface="Times New Roman"/>
                <a:cs typeface="Times New Roman"/>
              </a:rPr>
              <a:t>v</a:t>
            </a:r>
            <a:r>
              <a:rPr sz="1200" spc="-15" dirty="0">
                <a:latin typeface="Times New Roman"/>
                <a:cs typeface="Times New Roman"/>
              </a:rPr>
              <a:t>e</a:t>
            </a:r>
            <a:r>
              <a:rPr sz="1200" spc="-10" dirty="0">
                <a:latin typeface="Times New Roman"/>
                <a:cs typeface="Times New Roman"/>
              </a:rPr>
              <a:t>lopm</a:t>
            </a:r>
            <a:r>
              <a:rPr sz="1200" spc="-15" dirty="0">
                <a:latin typeface="Times New Roman"/>
                <a:cs typeface="Times New Roman"/>
              </a:rPr>
              <a:t>e</a:t>
            </a:r>
            <a:r>
              <a:rPr sz="1200" spc="-5" dirty="0">
                <a:latin typeface="Times New Roman"/>
                <a:cs typeface="Times New Roman"/>
              </a:rPr>
              <a:t>nt.</a:t>
            </a:r>
            <a:r>
              <a:rPr sz="1200" spc="130" dirty="0">
                <a:latin typeface="Times New Roman"/>
                <a:cs typeface="Times New Roman"/>
              </a:rPr>
              <a:t> </a:t>
            </a:r>
            <a:r>
              <a:rPr sz="1200" spc="-5" dirty="0">
                <a:latin typeface="Times New Roman"/>
                <a:cs typeface="Times New Roman"/>
              </a:rPr>
              <a:t>Tr</a:t>
            </a:r>
            <a:r>
              <a:rPr sz="1200" spc="-20" dirty="0">
                <a:latin typeface="Times New Roman"/>
                <a:cs typeface="Times New Roman"/>
              </a:rPr>
              <a:t>a</a:t>
            </a:r>
            <a:r>
              <a:rPr sz="1200" spc="10" dirty="0">
                <a:latin typeface="Times New Roman"/>
                <a:cs typeface="Times New Roman"/>
              </a:rPr>
              <a:t>d</a:t>
            </a:r>
            <a:r>
              <a:rPr sz="1200" spc="-5" dirty="0">
                <a:latin typeface="Times New Roman"/>
                <a:cs typeface="Times New Roman"/>
              </a:rPr>
              <a:t>itional</a:t>
            </a:r>
            <a:r>
              <a:rPr sz="1200" spc="125" dirty="0">
                <a:latin typeface="Times New Roman"/>
                <a:cs typeface="Times New Roman"/>
              </a:rPr>
              <a:t> </a:t>
            </a:r>
            <a:r>
              <a:rPr sz="1200" spc="-10" dirty="0">
                <a:latin typeface="Times New Roman"/>
                <a:cs typeface="Times New Roman"/>
              </a:rPr>
              <a:t>job</a:t>
            </a:r>
            <a:r>
              <a:rPr sz="1200" spc="130" dirty="0">
                <a:latin typeface="Times New Roman"/>
                <a:cs typeface="Times New Roman"/>
              </a:rPr>
              <a:t> </a:t>
            </a:r>
            <a:r>
              <a:rPr sz="1200" spc="-5" dirty="0">
                <a:latin typeface="Times New Roman"/>
                <a:cs typeface="Times New Roman"/>
              </a:rPr>
              <a:t>plat</a:t>
            </a:r>
            <a:r>
              <a:rPr sz="1200" spc="-10" dirty="0">
                <a:latin typeface="Times New Roman"/>
                <a:cs typeface="Times New Roman"/>
              </a:rPr>
              <a:t>f</a:t>
            </a:r>
            <a:r>
              <a:rPr sz="1200" dirty="0">
                <a:latin typeface="Times New Roman"/>
                <a:cs typeface="Times New Roman"/>
              </a:rPr>
              <a:t>orms</a:t>
            </a:r>
            <a:r>
              <a:rPr sz="1200" spc="130" dirty="0">
                <a:latin typeface="Times New Roman"/>
                <a:cs typeface="Times New Roman"/>
              </a:rPr>
              <a:t> </a:t>
            </a:r>
            <a:r>
              <a:rPr sz="1200" spc="-5" dirty="0">
                <a:latin typeface="Times New Roman"/>
                <a:cs typeface="Times New Roman"/>
              </a:rPr>
              <a:t>of</a:t>
            </a:r>
            <a:r>
              <a:rPr sz="1200" dirty="0">
                <a:latin typeface="Times New Roman"/>
                <a:cs typeface="Times New Roman"/>
              </a:rPr>
              <a:t>t</a:t>
            </a:r>
            <a:r>
              <a:rPr sz="1200" spc="-15" dirty="0">
                <a:latin typeface="Times New Roman"/>
                <a:cs typeface="Times New Roman"/>
              </a:rPr>
              <a:t>e</a:t>
            </a:r>
            <a:r>
              <a:rPr sz="1200" dirty="0">
                <a:latin typeface="Times New Roman"/>
                <a:cs typeface="Times New Roman"/>
              </a:rPr>
              <a:t>n</a:t>
            </a:r>
            <a:r>
              <a:rPr sz="1200" spc="130" dirty="0">
                <a:latin typeface="Times New Roman"/>
                <a:cs typeface="Times New Roman"/>
              </a:rPr>
              <a:t> </a:t>
            </a:r>
            <a:r>
              <a:rPr sz="1200" spc="5" dirty="0">
                <a:latin typeface="Times New Roman"/>
                <a:cs typeface="Times New Roman"/>
              </a:rPr>
              <a:t>f</a:t>
            </a:r>
            <a:r>
              <a:rPr sz="1200" spc="-15" dirty="0">
                <a:latin typeface="Times New Roman"/>
                <a:cs typeface="Times New Roman"/>
              </a:rPr>
              <a:t>ac</a:t>
            </a:r>
            <a:r>
              <a:rPr sz="1200" spc="-10" dirty="0">
                <a:latin typeface="Times New Roman"/>
                <a:cs typeface="Times New Roman"/>
              </a:rPr>
              <a:t>e</a:t>
            </a:r>
            <a:r>
              <a:rPr sz="1200" spc="-5" dirty="0">
                <a:latin typeface="Times New Roman"/>
                <a:cs typeface="Times New Roman"/>
              </a:rPr>
              <a:t> </a:t>
            </a:r>
            <a:r>
              <a:rPr sz="1200" spc="-15" dirty="0">
                <a:latin typeface="Times New Roman"/>
                <a:cs typeface="Times New Roman"/>
              </a:rPr>
              <a:t>c</a:t>
            </a:r>
            <a:r>
              <a:rPr sz="1200" spc="-10" dirty="0">
                <a:latin typeface="Times New Roman"/>
                <a:cs typeface="Times New Roman"/>
              </a:rPr>
              <a:t>h</a:t>
            </a:r>
            <a:r>
              <a:rPr sz="1200" spc="-15" dirty="0">
                <a:latin typeface="Times New Roman"/>
                <a:cs typeface="Times New Roman"/>
              </a:rPr>
              <a:t>a</a:t>
            </a:r>
            <a:r>
              <a:rPr sz="1200" spc="-5" dirty="0">
                <a:latin typeface="Times New Roman"/>
                <a:cs typeface="Times New Roman"/>
              </a:rPr>
              <a:t>ll</a:t>
            </a:r>
            <a:r>
              <a:rPr sz="1200" spc="-15" dirty="0">
                <a:latin typeface="Times New Roman"/>
                <a:cs typeface="Times New Roman"/>
              </a:rPr>
              <a:t>e</a:t>
            </a:r>
            <a:r>
              <a:rPr sz="1200" spc="-10" dirty="0">
                <a:latin typeface="Times New Roman"/>
                <a:cs typeface="Times New Roman"/>
              </a:rPr>
              <a:t>ng</a:t>
            </a:r>
            <a:r>
              <a:rPr sz="1200" spc="-15" dirty="0">
                <a:latin typeface="Times New Roman"/>
                <a:cs typeface="Times New Roman"/>
              </a:rPr>
              <a:t>e</a:t>
            </a:r>
            <a:r>
              <a:rPr sz="1200" dirty="0">
                <a:latin typeface="Times New Roman"/>
                <a:cs typeface="Times New Roman"/>
              </a:rPr>
              <a:t>s</a:t>
            </a:r>
            <a:r>
              <a:rPr sz="1200" spc="80" dirty="0">
                <a:latin typeface="Times New Roman"/>
                <a:cs typeface="Times New Roman"/>
              </a:rPr>
              <a:t> </a:t>
            </a:r>
            <a:r>
              <a:rPr sz="1200" spc="-5" dirty="0">
                <a:latin typeface="Times New Roman"/>
                <a:cs typeface="Times New Roman"/>
              </a:rPr>
              <a:t>suc</a:t>
            </a:r>
            <a:r>
              <a:rPr sz="1200" dirty="0">
                <a:latin typeface="Times New Roman"/>
                <a:cs typeface="Times New Roman"/>
              </a:rPr>
              <a:t>h</a:t>
            </a:r>
            <a:r>
              <a:rPr sz="1200" spc="80" dirty="0">
                <a:latin typeface="Times New Roman"/>
                <a:cs typeface="Times New Roman"/>
              </a:rPr>
              <a:t> </a:t>
            </a:r>
            <a:r>
              <a:rPr sz="1200" spc="-15" dirty="0">
                <a:latin typeface="Times New Roman"/>
                <a:cs typeface="Times New Roman"/>
              </a:rPr>
              <a:t>a</a:t>
            </a:r>
            <a:r>
              <a:rPr sz="1200" dirty="0">
                <a:latin typeface="Times New Roman"/>
                <a:cs typeface="Times New Roman"/>
              </a:rPr>
              <a:t>s</a:t>
            </a:r>
            <a:r>
              <a:rPr sz="1200" spc="80" dirty="0">
                <a:latin typeface="Times New Roman"/>
                <a:cs typeface="Times New Roman"/>
              </a:rPr>
              <a:t> </a:t>
            </a:r>
            <a:r>
              <a:rPr sz="1200" spc="-5" dirty="0">
                <a:latin typeface="Times New Roman"/>
                <a:cs typeface="Times New Roman"/>
              </a:rPr>
              <a:t>limited</a:t>
            </a:r>
            <a:r>
              <a:rPr sz="1200" spc="80" dirty="0">
                <a:latin typeface="Times New Roman"/>
                <a:cs typeface="Times New Roman"/>
              </a:rPr>
              <a:t> </a:t>
            </a:r>
            <a:r>
              <a:rPr sz="1200" spc="-10" dirty="0">
                <a:latin typeface="Times New Roman"/>
                <a:cs typeface="Times New Roman"/>
              </a:rPr>
              <a:t>p</a:t>
            </a:r>
            <a:r>
              <a:rPr sz="1200" spc="-15" dirty="0">
                <a:latin typeface="Times New Roman"/>
                <a:cs typeface="Times New Roman"/>
              </a:rPr>
              <a:t>e</a:t>
            </a:r>
            <a:r>
              <a:rPr sz="1200" dirty="0">
                <a:latin typeface="Times New Roman"/>
                <a:cs typeface="Times New Roman"/>
              </a:rPr>
              <a:t>rson</a:t>
            </a:r>
            <a:r>
              <a:rPr sz="1200" spc="-10" dirty="0">
                <a:latin typeface="Times New Roman"/>
                <a:cs typeface="Times New Roman"/>
              </a:rPr>
              <a:t>a</a:t>
            </a:r>
            <a:r>
              <a:rPr sz="1200" spc="-5" dirty="0">
                <a:latin typeface="Times New Roman"/>
                <a:cs typeface="Times New Roman"/>
              </a:rPr>
              <a:t>li</a:t>
            </a:r>
            <a:r>
              <a:rPr sz="1200" spc="-15" dirty="0">
                <a:latin typeface="Times New Roman"/>
                <a:cs typeface="Times New Roman"/>
              </a:rPr>
              <a:t>za</a:t>
            </a:r>
            <a:r>
              <a:rPr sz="1200" spc="-5" dirty="0">
                <a:latin typeface="Times New Roman"/>
                <a:cs typeface="Times New Roman"/>
              </a:rPr>
              <a:t>ti</a:t>
            </a:r>
            <a:r>
              <a:rPr sz="1200" dirty="0">
                <a:latin typeface="Times New Roman"/>
                <a:cs typeface="Times New Roman"/>
              </a:rPr>
              <a:t>on,</a:t>
            </a:r>
            <a:r>
              <a:rPr sz="1200" spc="80" dirty="0">
                <a:latin typeface="Times New Roman"/>
                <a:cs typeface="Times New Roman"/>
              </a:rPr>
              <a:t> </a:t>
            </a:r>
            <a:r>
              <a:rPr sz="1200" spc="-5" dirty="0">
                <a:latin typeface="Times New Roman"/>
                <a:cs typeface="Times New Roman"/>
              </a:rPr>
              <a:t>i</a:t>
            </a:r>
            <a:r>
              <a:rPr sz="1200" dirty="0">
                <a:latin typeface="Times New Roman"/>
                <a:cs typeface="Times New Roman"/>
              </a:rPr>
              <a:t>n</a:t>
            </a:r>
            <a:r>
              <a:rPr sz="1200" spc="-1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5" dirty="0">
                <a:latin typeface="Times New Roman"/>
                <a:cs typeface="Times New Roman"/>
              </a:rPr>
              <a:t>icient</a:t>
            </a:r>
            <a:r>
              <a:rPr sz="1200" spc="80" dirty="0">
                <a:latin typeface="Times New Roman"/>
                <a:cs typeface="Times New Roman"/>
              </a:rPr>
              <a:t> </a:t>
            </a:r>
            <a:r>
              <a:rPr sz="1200" spc="-10" dirty="0">
                <a:latin typeface="Times New Roman"/>
                <a:cs typeface="Times New Roman"/>
              </a:rPr>
              <a:t>mat</a:t>
            </a:r>
            <a:r>
              <a:rPr sz="1200" spc="-15" dirty="0">
                <a:latin typeface="Times New Roman"/>
                <a:cs typeface="Times New Roman"/>
              </a:rPr>
              <a:t>c</a:t>
            </a:r>
            <a:r>
              <a:rPr sz="1200" spc="-10" dirty="0">
                <a:latin typeface="Times New Roman"/>
                <a:cs typeface="Times New Roman"/>
              </a:rPr>
              <a:t>hing</a:t>
            </a:r>
            <a:r>
              <a:rPr sz="1200" spc="85" dirty="0">
                <a:latin typeface="Times New Roman"/>
                <a:cs typeface="Times New Roman"/>
              </a:rPr>
              <a:t> </a:t>
            </a:r>
            <a:r>
              <a:rPr sz="1200" spc="-15" dirty="0">
                <a:latin typeface="Times New Roman"/>
                <a:cs typeface="Times New Roman"/>
              </a:rPr>
              <a:t>a</a:t>
            </a:r>
            <a:r>
              <a:rPr sz="1200" spc="-10" dirty="0">
                <a:latin typeface="Times New Roman"/>
                <a:cs typeface="Times New Roman"/>
              </a:rPr>
              <a:t>lgorithm</a:t>
            </a:r>
            <a:r>
              <a:rPr sz="1200" spc="-15" dirty="0">
                <a:latin typeface="Times New Roman"/>
                <a:cs typeface="Times New Roman"/>
              </a:rPr>
              <a:t>s</a:t>
            </a:r>
            <a:r>
              <a:rPr sz="1200" dirty="0">
                <a:latin typeface="Times New Roman"/>
                <a:cs typeface="Times New Roman"/>
              </a:rPr>
              <a:t>,</a:t>
            </a:r>
            <a:r>
              <a:rPr sz="1200" spc="8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80" dirty="0">
                <a:latin typeface="Times New Roman"/>
                <a:cs typeface="Times New Roman"/>
              </a:rPr>
              <a:t> </a:t>
            </a:r>
            <a:r>
              <a:rPr sz="1200" spc="-15" dirty="0">
                <a:latin typeface="Times New Roman"/>
                <a:cs typeface="Times New Roman"/>
              </a:rPr>
              <a:t>c</a:t>
            </a:r>
            <a:r>
              <a:rPr sz="1200" spc="-10" dirty="0">
                <a:latin typeface="Times New Roman"/>
                <a:cs typeface="Times New Roman"/>
              </a:rPr>
              <a:t>umbe</a:t>
            </a:r>
            <a:r>
              <a:rPr sz="1200" spc="-15" dirty="0">
                <a:latin typeface="Times New Roman"/>
                <a:cs typeface="Times New Roman"/>
              </a:rPr>
              <a:t>rsom</a:t>
            </a:r>
            <a:r>
              <a:rPr sz="1200" spc="-10" dirty="0">
                <a:latin typeface="Times New Roman"/>
                <a:cs typeface="Times New Roman"/>
              </a:rPr>
              <a:t>e</a:t>
            </a:r>
            <a:r>
              <a:rPr sz="1200" spc="80" dirty="0">
                <a:latin typeface="Times New Roman"/>
                <a:cs typeface="Times New Roman"/>
              </a:rPr>
              <a:t> </a:t>
            </a:r>
            <a:r>
              <a:rPr sz="1200" spc="-15" dirty="0">
                <a:latin typeface="Times New Roman"/>
                <a:cs typeface="Times New Roman"/>
              </a:rPr>
              <a:t>a</a:t>
            </a:r>
            <a:r>
              <a:rPr sz="1200" spc="-5" dirty="0">
                <a:latin typeface="Times New Roman"/>
                <a:cs typeface="Times New Roman"/>
              </a:rPr>
              <a:t>ppli</a:t>
            </a:r>
            <a:r>
              <a:rPr sz="1200" spc="-15" dirty="0">
                <a:latin typeface="Times New Roman"/>
                <a:cs typeface="Times New Roman"/>
              </a:rPr>
              <a:t>ca</a:t>
            </a:r>
            <a:r>
              <a:rPr sz="1200" spc="-5" dirty="0">
                <a:latin typeface="Times New Roman"/>
                <a:cs typeface="Times New Roman"/>
              </a:rPr>
              <a:t>ti</a:t>
            </a:r>
            <a:r>
              <a:rPr sz="1200" dirty="0">
                <a:latin typeface="Times New Roman"/>
                <a:cs typeface="Times New Roman"/>
              </a:rPr>
              <a:t>on </a:t>
            </a:r>
            <a:r>
              <a:rPr sz="1200" spc="-10" dirty="0">
                <a:latin typeface="Times New Roman"/>
                <a:cs typeface="Times New Roman"/>
              </a:rPr>
              <a:t>pro</a:t>
            </a:r>
            <a:r>
              <a:rPr sz="1200" spc="-20" dirty="0">
                <a:latin typeface="Times New Roman"/>
                <a:cs typeface="Times New Roman"/>
              </a:rPr>
              <a:t>c</a:t>
            </a:r>
            <a:r>
              <a:rPr sz="1200" spc="-15" dirty="0">
                <a:latin typeface="Times New Roman"/>
                <a:cs typeface="Times New Roman"/>
              </a:rPr>
              <a:t>e</a:t>
            </a:r>
            <a:r>
              <a:rPr sz="1200" spc="-5" dirty="0">
                <a:latin typeface="Times New Roman"/>
                <a:cs typeface="Times New Roman"/>
              </a:rPr>
              <a:t>sses</a:t>
            </a:r>
            <a:r>
              <a:rPr sz="1200" dirty="0">
                <a:latin typeface="Times New Roman"/>
                <a:cs typeface="Times New Roman"/>
              </a:rPr>
              <a:t>.</a:t>
            </a:r>
            <a:r>
              <a:rPr sz="1200" spc="10" dirty="0">
                <a:latin typeface="Times New Roman"/>
                <a:cs typeface="Times New Roman"/>
              </a:rPr>
              <a:t> </a:t>
            </a:r>
            <a:r>
              <a:rPr sz="1200" spc="-10" dirty="0">
                <a:latin typeface="Times New Roman"/>
                <a:cs typeface="Times New Roman"/>
              </a:rPr>
              <a:t>This</a:t>
            </a:r>
            <a:r>
              <a:rPr sz="1200" spc="10" dirty="0">
                <a:latin typeface="Times New Roman"/>
                <a:cs typeface="Times New Roman"/>
              </a:rPr>
              <a:t> </a:t>
            </a:r>
            <a:r>
              <a:rPr sz="1200" spc="-5" dirty="0">
                <a:latin typeface="Times New Roman"/>
                <a:cs typeface="Times New Roman"/>
              </a:rPr>
              <a:t>plat</a:t>
            </a:r>
            <a:r>
              <a:rPr sz="1200" spc="-10" dirty="0">
                <a:latin typeface="Times New Roman"/>
                <a:cs typeface="Times New Roman"/>
              </a:rPr>
              <a:t>f</a:t>
            </a:r>
            <a:r>
              <a:rPr sz="1200" spc="10" dirty="0">
                <a:latin typeface="Times New Roman"/>
                <a:cs typeface="Times New Roman"/>
              </a:rPr>
              <a:t>o</a:t>
            </a:r>
            <a:r>
              <a:rPr sz="1200" spc="-10" dirty="0">
                <a:latin typeface="Times New Roman"/>
                <a:cs typeface="Times New Roman"/>
              </a:rPr>
              <a:t>rm</a:t>
            </a:r>
            <a:r>
              <a:rPr sz="1200" spc="5" dirty="0">
                <a:latin typeface="Times New Roman"/>
                <a:cs typeface="Times New Roman"/>
              </a:rPr>
              <a:t> </a:t>
            </a:r>
            <a:r>
              <a:rPr sz="1200" spc="-15" dirty="0">
                <a:latin typeface="Times New Roman"/>
                <a:cs typeface="Times New Roman"/>
              </a:rPr>
              <a:t>a</a:t>
            </a:r>
            <a:r>
              <a:rPr sz="1200" spc="-10" dirty="0">
                <a:latin typeface="Times New Roman"/>
                <a:cs typeface="Times New Roman"/>
              </a:rPr>
              <a:t>im</a:t>
            </a:r>
            <a:r>
              <a:rPr sz="1200" dirty="0">
                <a:latin typeface="Times New Roman"/>
                <a:cs typeface="Times New Roman"/>
              </a:rPr>
              <a:t>s</a:t>
            </a:r>
            <a:r>
              <a:rPr sz="1200" spc="10" dirty="0">
                <a:latin typeface="Times New Roman"/>
                <a:cs typeface="Times New Roman"/>
              </a:rPr>
              <a:t> </a:t>
            </a:r>
            <a:r>
              <a:rPr sz="1200" spc="-5" dirty="0">
                <a:latin typeface="Times New Roman"/>
                <a:cs typeface="Times New Roman"/>
              </a:rPr>
              <a:t>to</a:t>
            </a:r>
            <a:r>
              <a:rPr sz="1200" spc="10"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10" dirty="0">
                <a:latin typeface="Times New Roman"/>
                <a:cs typeface="Times New Roman"/>
              </a:rPr>
              <a:t>solve</a:t>
            </a:r>
            <a:r>
              <a:rPr sz="1200" spc="10" dirty="0">
                <a:latin typeface="Times New Roman"/>
                <a:cs typeface="Times New Roman"/>
              </a:rPr>
              <a:t> </a:t>
            </a:r>
            <a:r>
              <a:rPr sz="1200" spc="-5" dirty="0">
                <a:latin typeface="Times New Roman"/>
                <a:cs typeface="Times New Roman"/>
              </a:rPr>
              <a:t>these</a:t>
            </a:r>
            <a:r>
              <a:rPr sz="1200" dirty="0">
                <a:latin typeface="Times New Roman"/>
                <a:cs typeface="Times New Roman"/>
              </a:rPr>
              <a:t> iss</a:t>
            </a:r>
            <a:r>
              <a:rPr sz="1200" spc="-10" dirty="0">
                <a:latin typeface="Times New Roman"/>
                <a:cs typeface="Times New Roman"/>
              </a:rPr>
              <a:t>u</a:t>
            </a:r>
            <a:r>
              <a:rPr sz="1200" spc="-15" dirty="0">
                <a:latin typeface="Times New Roman"/>
                <a:cs typeface="Times New Roman"/>
              </a:rPr>
              <a:t>e</a:t>
            </a:r>
            <a:r>
              <a:rPr sz="1200" dirty="0">
                <a:latin typeface="Times New Roman"/>
                <a:cs typeface="Times New Roman"/>
              </a:rPr>
              <a:t>s</a:t>
            </a:r>
            <a:r>
              <a:rPr sz="1200" spc="10"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spc="-10" dirty="0">
                <a:latin typeface="Times New Roman"/>
                <a:cs typeface="Times New Roman"/>
              </a:rPr>
              <a:t>providing</a:t>
            </a:r>
            <a:r>
              <a:rPr sz="1200" spc="10" dirty="0">
                <a:latin typeface="Times New Roman"/>
                <a:cs typeface="Times New Roman"/>
              </a:rPr>
              <a:t> </a:t>
            </a:r>
            <a:r>
              <a:rPr sz="1200" spc="-15" dirty="0">
                <a:latin typeface="Times New Roman"/>
                <a:cs typeface="Times New Roman"/>
              </a:rPr>
              <a:t>a</a:t>
            </a:r>
            <a:r>
              <a:rPr sz="1200" dirty="0">
                <a:latin typeface="Times New Roman"/>
                <a:cs typeface="Times New Roman"/>
              </a:rPr>
              <a:t>n</a:t>
            </a:r>
            <a:r>
              <a:rPr sz="1200" spc="10" dirty="0">
                <a:latin typeface="Times New Roman"/>
                <a:cs typeface="Times New Roman"/>
              </a:rPr>
              <a:t> </a:t>
            </a:r>
            <a:r>
              <a:rPr sz="1200" spc="-5" dirty="0">
                <a:latin typeface="Times New Roman"/>
                <a:cs typeface="Times New Roman"/>
              </a:rPr>
              <a:t>int</a:t>
            </a:r>
            <a:r>
              <a:rPr sz="1200" spc="-15" dirty="0">
                <a:latin typeface="Times New Roman"/>
                <a:cs typeface="Times New Roman"/>
              </a:rPr>
              <a:t>e</a:t>
            </a:r>
            <a:r>
              <a:rPr sz="1200" spc="-5" dirty="0">
                <a:latin typeface="Times New Roman"/>
                <a:cs typeface="Times New Roman"/>
              </a:rPr>
              <a:t>lligent,</a:t>
            </a:r>
            <a:r>
              <a:rPr sz="1200" spc="5"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spc="25" dirty="0">
                <a:latin typeface="Times New Roman"/>
                <a:cs typeface="Times New Roman"/>
              </a:rPr>
              <a:t>r</a:t>
            </a:r>
            <a:r>
              <a:rPr sz="1200" spc="-5" dirty="0">
                <a:latin typeface="Times New Roman"/>
                <a:cs typeface="Times New Roman"/>
              </a:rPr>
              <a:t>-c</a:t>
            </a:r>
            <a:r>
              <a:rPr sz="1200" spc="-15" dirty="0">
                <a:latin typeface="Times New Roman"/>
                <a:cs typeface="Times New Roman"/>
              </a:rPr>
              <a:t>e</a:t>
            </a:r>
            <a:r>
              <a:rPr sz="1200" spc="-5" dirty="0">
                <a:latin typeface="Times New Roman"/>
                <a:cs typeface="Times New Roman"/>
              </a:rPr>
              <a:t>ntric</a:t>
            </a:r>
            <a:r>
              <a:rPr sz="1200" spc="5" dirty="0">
                <a:latin typeface="Times New Roman"/>
                <a:cs typeface="Times New Roman"/>
              </a:rPr>
              <a:t> </a:t>
            </a:r>
            <a:r>
              <a:rPr sz="1200" spc="-15" dirty="0">
                <a:latin typeface="Times New Roman"/>
                <a:cs typeface="Times New Roman"/>
              </a:rPr>
              <a:t>e</a:t>
            </a:r>
            <a:r>
              <a:rPr sz="1200" spc="-10" dirty="0">
                <a:latin typeface="Times New Roman"/>
                <a:cs typeface="Times New Roman"/>
              </a:rPr>
              <a:t>nv</a:t>
            </a:r>
            <a:r>
              <a:rPr sz="1200" dirty="0">
                <a:latin typeface="Times New Roman"/>
                <a:cs typeface="Times New Roman"/>
              </a:rPr>
              <a:t>ir</a:t>
            </a:r>
            <a:r>
              <a:rPr sz="1200" spc="5" dirty="0">
                <a:latin typeface="Times New Roman"/>
                <a:cs typeface="Times New Roman"/>
              </a:rPr>
              <a:t>o</a:t>
            </a:r>
            <a:r>
              <a:rPr sz="1200" spc="-10" dirty="0">
                <a:latin typeface="Times New Roman"/>
                <a:cs typeface="Times New Roman"/>
              </a:rPr>
              <a:t>nment</a:t>
            </a:r>
            <a:r>
              <a:rPr lang="en-IN" sz="1200" dirty="0">
                <a:latin typeface="Times New Roman"/>
                <a:cs typeface="Times New Roman"/>
              </a:rPr>
              <a:t> </a:t>
            </a:r>
            <a:r>
              <a:rPr sz="1200" spc="-5" dirty="0">
                <a:latin typeface="Times New Roman"/>
                <a:cs typeface="Times New Roman"/>
              </a:rPr>
              <a:t>that  </a:t>
            </a:r>
            <a:r>
              <a:rPr sz="1200" spc="45" dirty="0">
                <a:latin typeface="Times New Roman"/>
                <a:cs typeface="Times New Roman"/>
              </a:rPr>
              <a:t> </a:t>
            </a:r>
            <a:r>
              <a:rPr sz="1200" spc="-5" dirty="0">
                <a:latin typeface="Times New Roman"/>
                <a:cs typeface="Times New Roman"/>
              </a:rPr>
              <a:t>support</a:t>
            </a:r>
            <a:r>
              <a:rPr sz="1200" dirty="0">
                <a:latin typeface="Times New Roman"/>
                <a:cs typeface="Times New Roman"/>
              </a:rPr>
              <a:t>s  </a:t>
            </a:r>
            <a:r>
              <a:rPr sz="1200" spc="50" dirty="0">
                <a:latin typeface="Times New Roman"/>
                <a:cs typeface="Times New Roman"/>
              </a:rPr>
              <a:t> </a:t>
            </a:r>
            <a:r>
              <a:rPr sz="1200" spc="-5" dirty="0">
                <a:latin typeface="Times New Roman"/>
                <a:cs typeface="Times New Roman"/>
              </a:rPr>
              <a:t>se</a:t>
            </a:r>
            <a:r>
              <a:rPr sz="1200" spc="-15" dirty="0">
                <a:latin typeface="Times New Roman"/>
                <a:cs typeface="Times New Roman"/>
              </a:rPr>
              <a:t>a</a:t>
            </a:r>
            <a:r>
              <a:rPr sz="1200" spc="-10" dirty="0">
                <a:latin typeface="Times New Roman"/>
                <a:cs typeface="Times New Roman"/>
              </a:rPr>
              <a:t>ml</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s  </a:t>
            </a:r>
            <a:r>
              <a:rPr sz="1200" spc="45" dirty="0">
                <a:latin typeface="Times New Roman"/>
                <a:cs typeface="Times New Roman"/>
              </a:rPr>
              <a:t> </a:t>
            </a:r>
            <a:r>
              <a:rPr sz="1200" spc="-10" dirty="0">
                <a:latin typeface="Times New Roman"/>
                <a:cs typeface="Times New Roman"/>
              </a:rPr>
              <a:t>job</a:t>
            </a:r>
            <a:r>
              <a:rPr sz="1200" dirty="0">
                <a:latin typeface="Times New Roman"/>
                <a:cs typeface="Times New Roman"/>
              </a:rPr>
              <a:t>  </a:t>
            </a:r>
            <a:r>
              <a:rPr sz="1200" spc="45" dirty="0">
                <a:latin typeface="Times New Roman"/>
                <a:cs typeface="Times New Roman"/>
              </a:rPr>
              <a:t> </a:t>
            </a:r>
            <a:r>
              <a:rPr sz="1200" spc="-10" dirty="0">
                <a:latin typeface="Times New Roman"/>
                <a:cs typeface="Times New Roman"/>
              </a:rPr>
              <a:t>discov</a:t>
            </a:r>
            <a:r>
              <a:rPr sz="1200" spc="-20" dirty="0">
                <a:latin typeface="Times New Roman"/>
                <a:cs typeface="Times New Roman"/>
              </a:rPr>
              <a:t>e</a:t>
            </a:r>
            <a:r>
              <a:rPr sz="1200" dirty="0">
                <a:latin typeface="Times New Roman"/>
                <a:cs typeface="Times New Roman"/>
              </a:rPr>
              <a:t>ry,  </a:t>
            </a:r>
            <a:r>
              <a:rPr sz="1200" spc="40" dirty="0">
                <a:latin typeface="Times New Roman"/>
                <a:cs typeface="Times New Roman"/>
              </a:rPr>
              <a:t> </a:t>
            </a:r>
            <a:r>
              <a:rPr sz="1200" spc="-10" dirty="0">
                <a:latin typeface="Times New Roman"/>
                <a:cs typeface="Times New Roman"/>
              </a:rPr>
              <a:t>p</a:t>
            </a:r>
            <a:r>
              <a:rPr sz="1200" spc="-15" dirty="0">
                <a:latin typeface="Times New Roman"/>
                <a:cs typeface="Times New Roman"/>
              </a:rPr>
              <a:t>e</a:t>
            </a:r>
            <a:r>
              <a:rPr sz="1200" dirty="0">
                <a:latin typeface="Times New Roman"/>
                <a:cs typeface="Times New Roman"/>
              </a:rPr>
              <a:t>rs</a:t>
            </a:r>
            <a:r>
              <a:rPr sz="1200" spc="5" dirty="0">
                <a:latin typeface="Times New Roman"/>
                <a:cs typeface="Times New Roman"/>
              </a:rPr>
              <a:t>o</a:t>
            </a:r>
            <a:r>
              <a:rPr sz="1200" spc="-10" dirty="0">
                <a:latin typeface="Times New Roman"/>
                <a:cs typeface="Times New Roman"/>
              </a:rPr>
              <a:t>n</a:t>
            </a:r>
            <a:r>
              <a:rPr sz="1200" spc="-15" dirty="0">
                <a:latin typeface="Times New Roman"/>
                <a:cs typeface="Times New Roman"/>
              </a:rPr>
              <a:t>a</a:t>
            </a:r>
            <a:r>
              <a:rPr sz="1200" spc="-5" dirty="0">
                <a:latin typeface="Times New Roman"/>
                <a:cs typeface="Times New Roman"/>
              </a:rPr>
              <a:t>li</a:t>
            </a:r>
            <a:r>
              <a:rPr sz="1200" spc="-15" dirty="0">
                <a:latin typeface="Times New Roman"/>
                <a:cs typeface="Times New Roman"/>
              </a:rPr>
              <a:t>ze</a:t>
            </a:r>
            <a:r>
              <a:rPr sz="1200" dirty="0">
                <a:latin typeface="Times New Roman"/>
                <a:cs typeface="Times New Roman"/>
              </a:rPr>
              <a:t>d  </a:t>
            </a:r>
            <a:r>
              <a:rPr sz="1200" spc="45" dirty="0">
                <a:latin typeface="Times New Roman"/>
                <a:cs typeface="Times New Roman"/>
              </a:rPr>
              <a:t> </a:t>
            </a:r>
            <a:r>
              <a:rPr sz="1200" spc="-5" dirty="0">
                <a:latin typeface="Times New Roman"/>
                <a:cs typeface="Times New Roman"/>
              </a:rPr>
              <a:t>re</a:t>
            </a:r>
            <a:r>
              <a:rPr sz="1200" spc="-15" dirty="0">
                <a:latin typeface="Times New Roman"/>
                <a:cs typeface="Times New Roman"/>
              </a:rPr>
              <a:t>c</a:t>
            </a:r>
            <a:r>
              <a:rPr sz="1200" spc="-10" dirty="0">
                <a:latin typeface="Times New Roman"/>
                <a:cs typeface="Times New Roman"/>
              </a:rPr>
              <a:t>omm</a:t>
            </a:r>
            <a:r>
              <a:rPr sz="1200" spc="-15" dirty="0">
                <a:latin typeface="Times New Roman"/>
                <a:cs typeface="Times New Roman"/>
              </a:rPr>
              <a:t>e</a:t>
            </a:r>
            <a:r>
              <a:rPr sz="1200" spc="-10" dirty="0">
                <a:latin typeface="Times New Roman"/>
                <a:cs typeface="Times New Roman"/>
              </a:rPr>
              <a:t>nd</a:t>
            </a:r>
            <a:r>
              <a:rPr sz="1200" spc="-15" dirty="0">
                <a:latin typeface="Times New Roman"/>
                <a:cs typeface="Times New Roman"/>
              </a:rPr>
              <a:t>a</a:t>
            </a:r>
            <a:r>
              <a:rPr sz="1200" spc="-5" dirty="0">
                <a:latin typeface="Times New Roman"/>
                <a:cs typeface="Times New Roman"/>
              </a:rPr>
              <a:t>ti</a:t>
            </a:r>
            <a:r>
              <a:rPr sz="1200" spc="10" dirty="0">
                <a:latin typeface="Times New Roman"/>
                <a:cs typeface="Times New Roman"/>
              </a:rPr>
              <a:t>o</a:t>
            </a:r>
            <a:r>
              <a:rPr sz="1200" dirty="0">
                <a:latin typeface="Times New Roman"/>
                <a:cs typeface="Times New Roman"/>
              </a:rPr>
              <a:t>ns,  </a:t>
            </a:r>
            <a:r>
              <a:rPr sz="1200" spc="4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45" dirty="0">
                <a:latin typeface="Times New Roman"/>
                <a:cs typeface="Times New Roman"/>
              </a:rPr>
              <a:t> </a:t>
            </a:r>
            <a:r>
              <a:rPr sz="1200" spc="-1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5" dirty="0">
                <a:latin typeface="Times New Roman"/>
                <a:cs typeface="Times New Roman"/>
              </a:rPr>
              <a:t>ici</a:t>
            </a:r>
            <a:r>
              <a:rPr sz="1200" spc="-15" dirty="0">
                <a:latin typeface="Times New Roman"/>
                <a:cs typeface="Times New Roman"/>
              </a:rPr>
              <a:t>e</a:t>
            </a:r>
            <a:r>
              <a:rPr sz="1200" spc="-5" dirty="0">
                <a:latin typeface="Times New Roman"/>
                <a:cs typeface="Times New Roman"/>
              </a:rPr>
              <a:t>nt</a:t>
            </a:r>
            <a:r>
              <a:rPr sz="1200" dirty="0">
                <a:latin typeface="Times New Roman"/>
                <a:cs typeface="Times New Roman"/>
              </a:rPr>
              <a:t>  </a:t>
            </a:r>
            <a:r>
              <a:rPr sz="1200" spc="45" dirty="0">
                <a:latin typeface="Times New Roman"/>
                <a:cs typeface="Times New Roman"/>
              </a:rPr>
              <a:t> </a:t>
            </a:r>
            <a:r>
              <a:rPr sz="1200" spc="-15" dirty="0">
                <a:latin typeface="Times New Roman"/>
                <a:cs typeface="Times New Roman"/>
              </a:rPr>
              <a:t>a</a:t>
            </a:r>
            <a:r>
              <a:rPr sz="1200" spc="-10" dirty="0">
                <a:latin typeface="Times New Roman"/>
                <a:cs typeface="Times New Roman"/>
              </a:rPr>
              <a:t>pp</a:t>
            </a:r>
            <a:r>
              <a:rPr sz="1200" dirty="0">
                <a:latin typeface="Times New Roman"/>
                <a:cs typeface="Times New Roman"/>
              </a:rPr>
              <a:t>l</a:t>
            </a:r>
            <a:r>
              <a:rPr sz="1200" spc="-5" dirty="0">
                <a:latin typeface="Times New Roman"/>
                <a:cs typeface="Times New Roman"/>
              </a:rPr>
              <a:t>ic</a:t>
            </a:r>
            <a:r>
              <a:rPr sz="1200" spc="-20" dirty="0">
                <a:latin typeface="Times New Roman"/>
                <a:cs typeface="Times New Roman"/>
              </a:rPr>
              <a:t>a</a:t>
            </a:r>
            <a:r>
              <a:rPr sz="1200" spc="25" dirty="0">
                <a:latin typeface="Times New Roman"/>
                <a:cs typeface="Times New Roman"/>
              </a:rPr>
              <a:t>t</a:t>
            </a:r>
            <a:r>
              <a:rPr sz="1200" spc="-10" dirty="0">
                <a:latin typeface="Times New Roman"/>
                <a:cs typeface="Times New Roman"/>
              </a:rPr>
              <a:t>ion</a:t>
            </a:r>
            <a:r>
              <a:rPr sz="1200" spc="-5" dirty="0">
                <a:latin typeface="Times New Roman"/>
                <a:cs typeface="Times New Roman"/>
              </a:rPr>
              <a:t> </a:t>
            </a:r>
            <a:r>
              <a:rPr sz="1200" spc="-10" dirty="0">
                <a:latin typeface="Times New Roman"/>
                <a:cs typeface="Times New Roman"/>
              </a:rPr>
              <a:t>man</a:t>
            </a:r>
            <a:r>
              <a:rPr sz="1200" spc="-20" dirty="0">
                <a:latin typeface="Times New Roman"/>
                <a:cs typeface="Times New Roman"/>
              </a:rPr>
              <a:t>a</a:t>
            </a:r>
            <a:r>
              <a:rPr sz="1200" spc="-10" dirty="0">
                <a:latin typeface="Times New Roman"/>
                <a:cs typeface="Times New Roman"/>
              </a:rPr>
              <a:t>g</a:t>
            </a:r>
            <a:r>
              <a:rPr sz="1200" spc="-15" dirty="0">
                <a:latin typeface="Times New Roman"/>
                <a:cs typeface="Times New Roman"/>
              </a:rPr>
              <a:t>e</a:t>
            </a:r>
            <a:r>
              <a:rPr sz="1200" spc="-10" dirty="0">
                <a:latin typeface="Times New Roman"/>
                <a:cs typeface="Times New Roman"/>
              </a:rPr>
              <a:t>ment.</a:t>
            </a:r>
            <a:r>
              <a:rPr sz="1200" spc="-25" dirty="0">
                <a:latin typeface="Times New Roman"/>
                <a:cs typeface="Times New Roman"/>
              </a:rPr>
              <a:t> </a:t>
            </a:r>
            <a:r>
              <a:rPr sz="1200" spc="-5" dirty="0">
                <a:latin typeface="Times New Roman"/>
                <a:cs typeface="Times New Roman"/>
              </a:rPr>
              <a:t>Built</a:t>
            </a:r>
            <a:r>
              <a:rPr sz="1200" spc="-2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spc="-10" dirty="0">
                <a:latin typeface="Times New Roman"/>
                <a:cs typeface="Times New Roman"/>
              </a:rPr>
              <a:t>mode</a:t>
            </a:r>
            <a:r>
              <a:rPr sz="1200" spc="-15" dirty="0">
                <a:latin typeface="Times New Roman"/>
                <a:cs typeface="Times New Roman"/>
              </a:rPr>
              <a:t>r</a:t>
            </a:r>
            <a:r>
              <a:rPr sz="1200" dirty="0">
                <a:latin typeface="Times New Roman"/>
                <a:cs typeface="Times New Roman"/>
              </a:rPr>
              <a:t>n</a:t>
            </a:r>
            <a:r>
              <a:rPr sz="1200" spc="-25" dirty="0">
                <a:latin typeface="Times New Roman"/>
                <a:cs typeface="Times New Roman"/>
              </a:rPr>
              <a:t> </a:t>
            </a:r>
            <a:r>
              <a:rPr sz="1200" spc="-5" dirty="0">
                <a:latin typeface="Times New Roman"/>
                <a:cs typeface="Times New Roman"/>
              </a:rPr>
              <a:t>w</a:t>
            </a:r>
            <a:r>
              <a:rPr sz="1200" spc="-10" dirty="0">
                <a:latin typeface="Times New Roman"/>
                <a:cs typeface="Times New Roman"/>
              </a:rPr>
              <a:t>e</a:t>
            </a:r>
            <a:r>
              <a:rPr sz="1200" dirty="0">
                <a:latin typeface="Times New Roman"/>
                <a:cs typeface="Times New Roman"/>
              </a:rPr>
              <a:t>b</a:t>
            </a:r>
            <a:r>
              <a:rPr sz="1200" spc="-25" dirty="0">
                <a:latin typeface="Times New Roman"/>
                <a:cs typeface="Times New Roman"/>
              </a:rPr>
              <a:t> </a:t>
            </a:r>
            <a:r>
              <a:rPr sz="1200" dirty="0">
                <a:latin typeface="Times New Roman"/>
                <a:cs typeface="Times New Roman"/>
              </a:rPr>
              <a:t>t</a:t>
            </a:r>
            <a:r>
              <a:rPr sz="1200" spc="-15" dirty="0">
                <a:latin typeface="Times New Roman"/>
                <a:cs typeface="Times New Roman"/>
              </a:rPr>
              <a:t>ec</a:t>
            </a:r>
            <a:r>
              <a:rPr sz="1200" spc="-10" dirty="0">
                <a:latin typeface="Times New Roman"/>
                <a:cs typeface="Times New Roman"/>
              </a:rPr>
              <a:t>hnologi</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t</a:t>
            </a:r>
            <a:r>
              <a:rPr sz="1200" spc="-10" dirty="0">
                <a:latin typeface="Times New Roman"/>
                <a:cs typeface="Times New Roman"/>
              </a:rPr>
              <a:t>he</a:t>
            </a:r>
            <a:r>
              <a:rPr sz="1200" spc="-30" dirty="0">
                <a:latin typeface="Times New Roman"/>
                <a:cs typeface="Times New Roman"/>
              </a:rPr>
              <a:t> </a:t>
            </a:r>
            <a:r>
              <a:rPr sz="1200" spc="-5" dirty="0">
                <a:latin typeface="Times New Roman"/>
                <a:cs typeface="Times New Roman"/>
              </a:rPr>
              <a:t>plat</a:t>
            </a:r>
            <a:r>
              <a:rPr sz="1200" spc="-10" dirty="0">
                <a:latin typeface="Times New Roman"/>
                <a:cs typeface="Times New Roman"/>
              </a:rPr>
              <a:t>form</a:t>
            </a:r>
            <a:r>
              <a:rPr sz="1200" spc="-25" dirty="0">
                <a:latin typeface="Times New Roman"/>
                <a:cs typeface="Times New Roman"/>
              </a:rPr>
              <a:t> </a:t>
            </a:r>
            <a:r>
              <a:rPr sz="1200" spc="-10" dirty="0">
                <a:latin typeface="Times New Roman"/>
                <a:cs typeface="Times New Roman"/>
              </a:rPr>
              <a:t>inco</a:t>
            </a:r>
            <a:r>
              <a:rPr sz="1200" spc="-15" dirty="0">
                <a:latin typeface="Times New Roman"/>
                <a:cs typeface="Times New Roman"/>
              </a:rPr>
              <a:t>r</a:t>
            </a:r>
            <a:r>
              <a:rPr sz="1200" dirty="0">
                <a:latin typeface="Times New Roman"/>
                <a:cs typeface="Times New Roman"/>
              </a:rPr>
              <a:t>p</a:t>
            </a:r>
            <a:r>
              <a:rPr sz="1200" spc="10" dirty="0">
                <a:latin typeface="Times New Roman"/>
                <a:cs typeface="Times New Roman"/>
              </a:rPr>
              <a:t>o</a:t>
            </a:r>
            <a:r>
              <a:rPr sz="1200" spc="-5" dirty="0">
                <a:latin typeface="Times New Roman"/>
                <a:cs typeface="Times New Roman"/>
              </a:rPr>
              <a:t>r</a:t>
            </a:r>
            <a:r>
              <a:rPr sz="1200" spc="-20" dirty="0">
                <a:latin typeface="Times New Roman"/>
                <a:cs typeface="Times New Roman"/>
              </a:rPr>
              <a:t>a</a:t>
            </a:r>
            <a:r>
              <a:rPr sz="1200" spc="-5" dirty="0">
                <a:latin typeface="Times New Roman"/>
                <a:cs typeface="Times New Roman"/>
              </a:rPr>
              <a:t>tes</a:t>
            </a:r>
            <a:r>
              <a:rPr sz="1200" spc="-15" dirty="0">
                <a:latin typeface="Times New Roman"/>
                <a:cs typeface="Times New Roman"/>
              </a:rPr>
              <a:t> </a:t>
            </a:r>
            <a:r>
              <a:rPr sz="1200" spc="-10" dirty="0">
                <a:latin typeface="Times New Roman"/>
                <a:cs typeface="Times New Roman"/>
              </a:rPr>
              <a:t>a</a:t>
            </a:r>
            <a:r>
              <a:rPr sz="1200" spc="-30" dirty="0">
                <a:latin typeface="Times New Roman"/>
                <a:cs typeface="Times New Roman"/>
              </a:rPr>
              <a:t> </a:t>
            </a:r>
            <a:r>
              <a:rPr sz="1200" dirty="0">
                <a:latin typeface="Times New Roman"/>
                <a:cs typeface="Times New Roman"/>
              </a:rPr>
              <a:t>robust</a:t>
            </a:r>
            <a:r>
              <a:rPr sz="1200" spc="-25" dirty="0">
                <a:latin typeface="Times New Roman"/>
                <a:cs typeface="Times New Roman"/>
              </a:rPr>
              <a:t> </a:t>
            </a:r>
            <a:r>
              <a:rPr sz="1200" spc="-15" dirty="0">
                <a:latin typeface="Times New Roman"/>
                <a:cs typeface="Times New Roman"/>
              </a:rPr>
              <a:t>c</a:t>
            </a:r>
            <a:r>
              <a:rPr sz="1200" spc="-5" dirty="0">
                <a:latin typeface="Times New Roman"/>
                <a:cs typeface="Times New Roman"/>
              </a:rPr>
              <a:t>li</a:t>
            </a:r>
            <a:r>
              <a:rPr sz="1200" spc="-15" dirty="0">
                <a:latin typeface="Times New Roman"/>
                <a:cs typeface="Times New Roman"/>
              </a:rPr>
              <a:t>e</a:t>
            </a:r>
            <a:r>
              <a:rPr sz="1200" spc="-10" dirty="0">
                <a:latin typeface="Times New Roman"/>
                <a:cs typeface="Times New Roman"/>
              </a:rPr>
              <a:t>n</a:t>
            </a:r>
            <a:r>
              <a:rPr sz="1200" spc="10" dirty="0">
                <a:latin typeface="Times New Roman"/>
                <a:cs typeface="Times New Roman"/>
              </a:rPr>
              <a:t>t</a:t>
            </a:r>
            <a:r>
              <a:rPr sz="1200" spc="-5" dirty="0">
                <a:latin typeface="Times New Roman"/>
                <a:cs typeface="Times New Roman"/>
              </a:rPr>
              <a:t>-</a:t>
            </a:r>
            <a:r>
              <a:rPr sz="1200" spc="-10" dirty="0">
                <a:latin typeface="Times New Roman"/>
                <a:cs typeface="Times New Roman"/>
              </a:rPr>
              <a:t>side</a:t>
            </a:r>
            <a:r>
              <a:rPr sz="1200" spc="-15" dirty="0">
                <a:latin typeface="Times New Roman"/>
                <a:cs typeface="Times New Roman"/>
              </a:rPr>
              <a:t> a</a:t>
            </a:r>
            <a:r>
              <a:rPr sz="1200" spc="-5" dirty="0">
                <a:latin typeface="Times New Roman"/>
                <a:cs typeface="Times New Roman"/>
              </a:rPr>
              <a:t>r</a:t>
            </a:r>
            <a:r>
              <a:rPr sz="1200" spc="-20" dirty="0">
                <a:latin typeface="Times New Roman"/>
                <a:cs typeface="Times New Roman"/>
              </a:rPr>
              <a:t>c</a:t>
            </a:r>
            <a:r>
              <a:rPr sz="1200" spc="-5" dirty="0">
                <a:latin typeface="Times New Roman"/>
                <a:cs typeface="Times New Roman"/>
              </a:rPr>
              <a:t>hi</a:t>
            </a:r>
            <a:r>
              <a:rPr sz="1200" spc="5" dirty="0">
                <a:latin typeface="Times New Roman"/>
                <a:cs typeface="Times New Roman"/>
              </a:rPr>
              <a:t>t</a:t>
            </a:r>
            <a:r>
              <a:rPr sz="1200" spc="-15" dirty="0">
                <a:latin typeface="Times New Roman"/>
                <a:cs typeface="Times New Roman"/>
              </a:rPr>
              <a:t>ec</a:t>
            </a:r>
            <a:r>
              <a:rPr sz="1200" spc="-5" dirty="0">
                <a:latin typeface="Times New Roman"/>
                <a:cs typeface="Times New Roman"/>
              </a:rPr>
              <a:t>ture to</a:t>
            </a:r>
            <a:r>
              <a:rPr sz="1200" spc="95" dirty="0">
                <a:latin typeface="Times New Roman"/>
                <a:cs typeface="Times New Roman"/>
              </a:rPr>
              <a:t> </a:t>
            </a:r>
            <a:r>
              <a:rPr sz="1200" spc="-10" dirty="0">
                <a:latin typeface="Times New Roman"/>
                <a:cs typeface="Times New Roman"/>
              </a:rPr>
              <a:t>man</a:t>
            </a:r>
            <a:r>
              <a:rPr sz="1200" spc="-20" dirty="0">
                <a:latin typeface="Times New Roman"/>
                <a:cs typeface="Times New Roman"/>
              </a:rPr>
              <a:t>a</a:t>
            </a:r>
            <a:r>
              <a:rPr sz="1200" spc="-10" dirty="0">
                <a:latin typeface="Times New Roman"/>
                <a:cs typeface="Times New Roman"/>
              </a:rPr>
              <a:t>ge</a:t>
            </a:r>
            <a:r>
              <a:rPr sz="1200" spc="90"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a:t>
            </a:r>
            <a:r>
              <a:rPr sz="1200" spc="90" dirty="0">
                <a:latin typeface="Times New Roman"/>
                <a:cs typeface="Times New Roman"/>
              </a:rPr>
              <a:t> </a:t>
            </a:r>
            <a:r>
              <a:rPr sz="1200" dirty="0">
                <a:latin typeface="Times New Roman"/>
                <a:cs typeface="Times New Roman"/>
              </a:rPr>
              <a:t>pro</a:t>
            </a:r>
            <a:r>
              <a:rPr sz="1200" spc="-10" dirty="0">
                <a:latin typeface="Times New Roman"/>
                <a:cs typeface="Times New Roman"/>
              </a:rPr>
              <a:t>f</a:t>
            </a:r>
            <a:r>
              <a:rPr sz="1200" spc="-5" dirty="0">
                <a:latin typeface="Times New Roman"/>
                <a:cs typeface="Times New Roman"/>
              </a:rPr>
              <a:t>il</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a:t>
            </a:r>
            <a:r>
              <a:rPr sz="1200" spc="105" dirty="0">
                <a:latin typeface="Times New Roman"/>
                <a:cs typeface="Times New Roman"/>
              </a:rPr>
              <a:t> </a:t>
            </a:r>
            <a:r>
              <a:rPr sz="1200" spc="-10" dirty="0">
                <a:latin typeface="Times New Roman"/>
                <a:cs typeface="Times New Roman"/>
              </a:rPr>
              <a:t>job</a:t>
            </a:r>
            <a:r>
              <a:rPr sz="1200" spc="95" dirty="0">
                <a:latin typeface="Times New Roman"/>
                <a:cs typeface="Times New Roman"/>
              </a:rPr>
              <a:t> </a:t>
            </a:r>
            <a:r>
              <a:rPr sz="1200" spc="-5" dirty="0">
                <a:latin typeface="Times New Roman"/>
                <a:cs typeface="Times New Roman"/>
              </a:rPr>
              <a:t>li</a:t>
            </a:r>
            <a:r>
              <a:rPr sz="1200" spc="-10" dirty="0">
                <a:latin typeface="Times New Roman"/>
                <a:cs typeface="Times New Roman"/>
              </a:rPr>
              <a:t>st</a:t>
            </a:r>
            <a:r>
              <a:rPr sz="1200" dirty="0">
                <a:latin typeface="Times New Roman"/>
                <a:cs typeface="Times New Roman"/>
              </a:rPr>
              <a:t>ings,</a:t>
            </a:r>
            <a:r>
              <a:rPr sz="1200" spc="80" dirty="0">
                <a:latin typeface="Times New Roman"/>
                <a:cs typeface="Times New Roman"/>
              </a:rPr>
              <a:t> </a:t>
            </a:r>
            <a:r>
              <a:rPr sz="1200" spc="-15" dirty="0">
                <a:latin typeface="Times New Roman"/>
                <a:cs typeface="Times New Roman"/>
              </a:rPr>
              <a:t>a</a:t>
            </a:r>
            <a:r>
              <a:rPr sz="1200" spc="-5" dirty="0">
                <a:latin typeface="Times New Roman"/>
                <a:cs typeface="Times New Roman"/>
              </a:rPr>
              <a:t>ppli</a:t>
            </a:r>
            <a:r>
              <a:rPr sz="1200" spc="-15" dirty="0">
                <a:latin typeface="Times New Roman"/>
                <a:cs typeface="Times New Roman"/>
              </a:rPr>
              <a:t>ca</a:t>
            </a:r>
            <a:r>
              <a:rPr sz="1200" spc="-5" dirty="0">
                <a:latin typeface="Times New Roman"/>
                <a:cs typeface="Times New Roman"/>
              </a:rPr>
              <a:t>ti</a:t>
            </a:r>
            <a:r>
              <a:rPr sz="1200" dirty="0">
                <a:latin typeface="Times New Roman"/>
                <a:cs typeface="Times New Roman"/>
              </a:rPr>
              <a:t>ons,</a:t>
            </a:r>
            <a:r>
              <a:rPr sz="1200" spc="9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90" dirty="0">
                <a:latin typeface="Times New Roman"/>
                <a:cs typeface="Times New Roman"/>
              </a:rPr>
              <a:t> </a:t>
            </a:r>
            <a:r>
              <a:rPr sz="1200" spc="-10" dirty="0">
                <a:latin typeface="Times New Roman"/>
                <a:cs typeface="Times New Roman"/>
              </a:rPr>
              <a:t>mat</a:t>
            </a:r>
            <a:r>
              <a:rPr sz="1200" spc="-15" dirty="0">
                <a:latin typeface="Times New Roman"/>
                <a:cs typeface="Times New Roman"/>
              </a:rPr>
              <a:t>c</a:t>
            </a:r>
            <a:r>
              <a:rPr sz="1200" spc="-10" dirty="0">
                <a:latin typeface="Times New Roman"/>
                <a:cs typeface="Times New Roman"/>
              </a:rPr>
              <a:t>hing</a:t>
            </a:r>
            <a:r>
              <a:rPr sz="1200" spc="95" dirty="0">
                <a:latin typeface="Times New Roman"/>
                <a:cs typeface="Times New Roman"/>
              </a:rPr>
              <a:t> </a:t>
            </a:r>
            <a:r>
              <a:rPr sz="1200" spc="-15" dirty="0">
                <a:latin typeface="Times New Roman"/>
                <a:cs typeface="Times New Roman"/>
              </a:rPr>
              <a:t>a</a:t>
            </a:r>
            <a:r>
              <a:rPr sz="1200" spc="-5" dirty="0">
                <a:latin typeface="Times New Roman"/>
                <a:cs typeface="Times New Roman"/>
              </a:rPr>
              <a:t>lgorithms.</a:t>
            </a:r>
            <a:r>
              <a:rPr sz="1200" spc="95" dirty="0">
                <a:latin typeface="Times New Roman"/>
                <a:cs typeface="Times New Roman"/>
              </a:rPr>
              <a:t> </a:t>
            </a:r>
            <a:r>
              <a:rPr sz="1200" spc="-10" dirty="0">
                <a:latin typeface="Times New Roman"/>
                <a:cs typeface="Times New Roman"/>
              </a:rPr>
              <a:t>Core</a:t>
            </a:r>
            <a:r>
              <a:rPr sz="1200" spc="85" dirty="0">
                <a:latin typeface="Times New Roman"/>
                <a:cs typeface="Times New Roman"/>
              </a:rPr>
              <a:t> </a:t>
            </a:r>
            <a:r>
              <a:rPr sz="1200" spc="-10" dirty="0">
                <a:latin typeface="Times New Roman"/>
                <a:cs typeface="Times New Roman"/>
              </a:rPr>
              <a:t>fun</a:t>
            </a:r>
            <a:r>
              <a:rPr sz="1200" spc="-20" dirty="0">
                <a:latin typeface="Times New Roman"/>
                <a:cs typeface="Times New Roman"/>
              </a:rPr>
              <a:t>c</a:t>
            </a:r>
            <a:r>
              <a:rPr sz="1200" spc="-5" dirty="0">
                <a:latin typeface="Times New Roman"/>
                <a:cs typeface="Times New Roman"/>
              </a:rPr>
              <a:t>tion</a:t>
            </a:r>
            <a:r>
              <a:rPr sz="1200" spc="-15" dirty="0">
                <a:latin typeface="Times New Roman"/>
                <a:cs typeface="Times New Roman"/>
              </a:rPr>
              <a:t>a</a:t>
            </a:r>
            <a:r>
              <a:rPr sz="1200" spc="-5" dirty="0">
                <a:latin typeface="Times New Roman"/>
                <a:cs typeface="Times New Roman"/>
              </a:rPr>
              <a:t>liti</a:t>
            </a:r>
            <a:r>
              <a:rPr sz="1200" spc="-15" dirty="0">
                <a:latin typeface="Times New Roman"/>
                <a:cs typeface="Times New Roman"/>
              </a:rPr>
              <a:t>e</a:t>
            </a:r>
            <a:r>
              <a:rPr sz="1200" dirty="0">
                <a:latin typeface="Times New Roman"/>
                <a:cs typeface="Times New Roman"/>
              </a:rPr>
              <a:t>s</a:t>
            </a:r>
            <a:r>
              <a:rPr sz="1200" spc="95" dirty="0">
                <a:latin typeface="Times New Roman"/>
                <a:cs typeface="Times New Roman"/>
              </a:rPr>
              <a:t> </a:t>
            </a:r>
            <a:r>
              <a:rPr sz="1200" spc="-5" dirty="0">
                <a:latin typeface="Times New Roman"/>
                <a:cs typeface="Times New Roman"/>
              </a:rPr>
              <a:t>i</a:t>
            </a:r>
            <a:r>
              <a:rPr sz="1200" spc="-20" dirty="0">
                <a:latin typeface="Times New Roman"/>
                <a:cs typeface="Times New Roman"/>
              </a:rPr>
              <a:t>n</a:t>
            </a:r>
            <a:r>
              <a:rPr sz="1200" spc="-15" dirty="0">
                <a:latin typeface="Times New Roman"/>
                <a:cs typeface="Times New Roman"/>
              </a:rPr>
              <a:t>c</a:t>
            </a:r>
            <a:r>
              <a:rPr sz="1200" spc="-10" dirty="0">
                <a:latin typeface="Times New Roman"/>
                <a:cs typeface="Times New Roman"/>
              </a:rPr>
              <a:t>lude</a:t>
            </a:r>
            <a:r>
              <a:rPr sz="1200" spc="-5" dirty="0">
                <a:latin typeface="Times New Roman"/>
                <a:cs typeface="Times New Roman"/>
              </a:rPr>
              <a:t> </a:t>
            </a:r>
            <a:r>
              <a:rPr sz="1200" spc="-10" dirty="0">
                <a:latin typeface="Times New Roman"/>
                <a:cs typeface="Times New Roman"/>
              </a:rPr>
              <a:t>mult</a:t>
            </a:r>
            <a:r>
              <a:rPr sz="1200" dirty="0">
                <a:latin typeface="Times New Roman"/>
                <a:cs typeface="Times New Roman"/>
              </a:rPr>
              <a:t>i</a:t>
            </a:r>
            <a:r>
              <a:rPr sz="1200" spc="-5" dirty="0">
                <a:latin typeface="Times New Roman"/>
                <a:cs typeface="Times New Roman"/>
              </a:rPr>
              <a:t>-ti</a:t>
            </a:r>
            <a:r>
              <a:rPr sz="1200" spc="-15" dirty="0">
                <a:latin typeface="Times New Roman"/>
                <a:cs typeface="Times New Roman"/>
              </a:rPr>
              <a:t>e</a:t>
            </a:r>
            <a:r>
              <a:rPr sz="1200" dirty="0">
                <a:latin typeface="Times New Roman"/>
                <a:cs typeface="Times New Roman"/>
              </a:rPr>
              <a:t>r  </a:t>
            </a:r>
            <a:r>
              <a:rPr sz="1200" spc="-150"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  </a:t>
            </a:r>
            <a:r>
              <a:rPr sz="1200" spc="-150" dirty="0">
                <a:latin typeface="Times New Roman"/>
                <a:cs typeface="Times New Roman"/>
              </a:rPr>
              <a:t> </a:t>
            </a:r>
            <a:r>
              <a:rPr sz="1200" spc="-15" dirty="0">
                <a:latin typeface="Times New Roman"/>
                <a:cs typeface="Times New Roman"/>
              </a:rPr>
              <a:t>a</a:t>
            </a:r>
            <a:r>
              <a:rPr sz="1200" spc="-5" dirty="0">
                <a:latin typeface="Times New Roman"/>
                <a:cs typeface="Times New Roman"/>
              </a:rPr>
              <a:t>uthentic</a:t>
            </a:r>
            <a:r>
              <a:rPr sz="1200" spc="-20" dirty="0">
                <a:latin typeface="Times New Roman"/>
                <a:cs typeface="Times New Roman"/>
              </a:rPr>
              <a:t>a</a:t>
            </a:r>
            <a:r>
              <a:rPr sz="1200" spc="-5" dirty="0">
                <a:latin typeface="Times New Roman"/>
                <a:cs typeface="Times New Roman"/>
              </a:rPr>
              <a:t>ti</a:t>
            </a:r>
            <a:r>
              <a:rPr sz="1200" dirty="0">
                <a:latin typeface="Times New Roman"/>
                <a:cs typeface="Times New Roman"/>
              </a:rPr>
              <a:t>on,  </a:t>
            </a:r>
            <a:r>
              <a:rPr sz="1200" spc="-150" dirty="0">
                <a:latin typeface="Times New Roman"/>
                <a:cs typeface="Times New Roman"/>
              </a:rPr>
              <a:t> </a:t>
            </a:r>
            <a:r>
              <a:rPr sz="1200" spc="-5" dirty="0">
                <a:latin typeface="Times New Roman"/>
                <a:cs typeface="Times New Roman"/>
              </a:rPr>
              <a:t>int</a:t>
            </a:r>
            <a:r>
              <a:rPr sz="1200" spc="-15" dirty="0">
                <a:latin typeface="Times New Roman"/>
                <a:cs typeface="Times New Roman"/>
              </a:rPr>
              <a:t>e</a:t>
            </a:r>
            <a:r>
              <a:rPr sz="1200" spc="-5" dirty="0">
                <a:latin typeface="Times New Roman"/>
                <a:cs typeface="Times New Roman"/>
              </a:rPr>
              <a:t>ll</a:t>
            </a:r>
            <a:r>
              <a:rPr sz="1200" dirty="0">
                <a:latin typeface="Times New Roman"/>
                <a:cs typeface="Times New Roman"/>
              </a:rPr>
              <a:t>i</a:t>
            </a:r>
            <a:r>
              <a:rPr sz="1200" spc="-10" dirty="0">
                <a:latin typeface="Times New Roman"/>
                <a:cs typeface="Times New Roman"/>
              </a:rPr>
              <a:t>g</a:t>
            </a:r>
            <a:r>
              <a:rPr sz="1200" spc="-15" dirty="0">
                <a:latin typeface="Times New Roman"/>
                <a:cs typeface="Times New Roman"/>
              </a:rPr>
              <a:t>e</a:t>
            </a:r>
            <a:r>
              <a:rPr sz="1200" spc="-5" dirty="0">
                <a:latin typeface="Times New Roman"/>
                <a:cs typeface="Times New Roman"/>
              </a:rPr>
              <a:t>nt</a:t>
            </a:r>
            <a:r>
              <a:rPr sz="1200" dirty="0">
                <a:latin typeface="Times New Roman"/>
                <a:cs typeface="Times New Roman"/>
              </a:rPr>
              <a:t>  </a:t>
            </a:r>
            <a:r>
              <a:rPr sz="1200" spc="-145" dirty="0">
                <a:latin typeface="Times New Roman"/>
                <a:cs typeface="Times New Roman"/>
              </a:rPr>
              <a:t> </a:t>
            </a:r>
            <a:r>
              <a:rPr sz="1200" spc="-10" dirty="0">
                <a:latin typeface="Times New Roman"/>
                <a:cs typeface="Times New Roman"/>
              </a:rPr>
              <a:t>job</a:t>
            </a:r>
            <a:r>
              <a:rPr sz="1200" dirty="0">
                <a:latin typeface="Times New Roman"/>
                <a:cs typeface="Times New Roman"/>
              </a:rPr>
              <a:t> </a:t>
            </a:r>
            <a:r>
              <a:rPr sz="1200" spc="130" dirty="0">
                <a:latin typeface="Times New Roman"/>
                <a:cs typeface="Times New Roman"/>
              </a:rPr>
              <a:t> </a:t>
            </a:r>
            <a:r>
              <a:rPr sz="1200" spc="-10" dirty="0">
                <a:latin typeface="Times New Roman"/>
                <a:cs typeface="Times New Roman"/>
              </a:rPr>
              <a:t>mat</a:t>
            </a:r>
            <a:r>
              <a:rPr sz="1200" spc="-15" dirty="0">
                <a:latin typeface="Times New Roman"/>
                <a:cs typeface="Times New Roman"/>
              </a:rPr>
              <a:t>c</a:t>
            </a:r>
            <a:r>
              <a:rPr sz="1200" spc="-10" dirty="0">
                <a:latin typeface="Times New Roman"/>
                <a:cs typeface="Times New Roman"/>
              </a:rPr>
              <a:t>hing</a:t>
            </a:r>
            <a:r>
              <a:rPr sz="1200" dirty="0">
                <a:latin typeface="Times New Roman"/>
                <a:cs typeface="Times New Roman"/>
              </a:rPr>
              <a:t>  </a:t>
            </a:r>
            <a:r>
              <a:rPr sz="1200" spc="-145" dirty="0">
                <a:latin typeface="Times New Roman"/>
                <a:cs typeface="Times New Roman"/>
              </a:rPr>
              <a:t> </a:t>
            </a:r>
            <a:r>
              <a:rPr sz="1200" spc="-10" dirty="0">
                <a:latin typeface="Times New Roman"/>
                <a:cs typeface="Times New Roman"/>
              </a:rPr>
              <a:t>b</a:t>
            </a:r>
            <a:r>
              <a:rPr sz="1200" spc="-15" dirty="0">
                <a:latin typeface="Times New Roman"/>
                <a:cs typeface="Times New Roman"/>
              </a:rPr>
              <a:t>a</a:t>
            </a:r>
            <a:r>
              <a:rPr sz="1200" spc="-5" dirty="0">
                <a:latin typeface="Times New Roman"/>
                <a:cs typeface="Times New Roman"/>
              </a:rPr>
              <a:t>se</a:t>
            </a:r>
            <a:r>
              <a:rPr sz="1200" dirty="0">
                <a:latin typeface="Times New Roman"/>
                <a:cs typeface="Times New Roman"/>
              </a:rPr>
              <a:t>d  </a:t>
            </a:r>
            <a:r>
              <a:rPr sz="1200" spc="-150" dirty="0">
                <a:latin typeface="Times New Roman"/>
                <a:cs typeface="Times New Roman"/>
              </a:rPr>
              <a:t> </a:t>
            </a:r>
            <a:r>
              <a:rPr sz="1200" dirty="0">
                <a:latin typeface="Times New Roman"/>
                <a:cs typeface="Times New Roman"/>
              </a:rPr>
              <a:t>on  </a:t>
            </a:r>
            <a:r>
              <a:rPr sz="1200" spc="-150" dirty="0">
                <a:latin typeface="Times New Roman"/>
                <a:cs typeface="Times New Roman"/>
              </a:rPr>
              <a:t> </a:t>
            </a:r>
            <a:r>
              <a:rPr sz="1200" spc="-15" dirty="0">
                <a:latin typeface="Times New Roman"/>
                <a:cs typeface="Times New Roman"/>
              </a:rPr>
              <a:t>ski</a:t>
            </a:r>
            <a:r>
              <a:rPr sz="1200" spc="-5" dirty="0">
                <a:latin typeface="Times New Roman"/>
                <a:cs typeface="Times New Roman"/>
              </a:rPr>
              <a:t>ll</a:t>
            </a:r>
            <a:r>
              <a:rPr sz="1200" dirty="0">
                <a:latin typeface="Times New Roman"/>
                <a:cs typeface="Times New Roman"/>
              </a:rPr>
              <a:t>s  </a:t>
            </a:r>
            <a:r>
              <a:rPr sz="1200" spc="-145"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50" dirty="0">
                <a:latin typeface="Times New Roman"/>
                <a:cs typeface="Times New Roman"/>
              </a:rPr>
              <a:t> </a:t>
            </a:r>
            <a:r>
              <a:rPr sz="1200" spc="-5" dirty="0">
                <a:latin typeface="Times New Roman"/>
                <a:cs typeface="Times New Roman"/>
              </a:rPr>
              <a:t>pr</a:t>
            </a:r>
            <a:r>
              <a:rPr sz="1200" spc="-20" dirty="0">
                <a:latin typeface="Times New Roman"/>
                <a:cs typeface="Times New Roman"/>
              </a:rPr>
              <a:t>e</a:t>
            </a:r>
            <a:r>
              <a:rPr sz="1200" spc="-5" dirty="0">
                <a:latin typeface="Times New Roman"/>
                <a:cs typeface="Times New Roman"/>
              </a:rPr>
              <a:t>f</a:t>
            </a:r>
            <a:r>
              <a:rPr sz="1200" spc="-20" dirty="0">
                <a:latin typeface="Times New Roman"/>
                <a:cs typeface="Times New Roman"/>
              </a:rPr>
              <a:t>e</a:t>
            </a:r>
            <a:r>
              <a:rPr sz="1200" spc="-5" dirty="0">
                <a:latin typeface="Times New Roman"/>
                <a:cs typeface="Times New Roman"/>
              </a:rPr>
              <a:t>r</a:t>
            </a:r>
            <a:r>
              <a:rPr sz="1200" spc="-20" dirty="0">
                <a:latin typeface="Times New Roman"/>
                <a:cs typeface="Times New Roman"/>
              </a:rPr>
              <a:t>e</a:t>
            </a:r>
            <a:r>
              <a:rPr sz="1200" spc="-10" dirty="0">
                <a:latin typeface="Times New Roman"/>
                <a:cs typeface="Times New Roman"/>
              </a:rPr>
              <a:t>n</a:t>
            </a:r>
            <a:r>
              <a:rPr sz="1200" spc="-5" dirty="0">
                <a:latin typeface="Times New Roman"/>
                <a:cs typeface="Times New Roman"/>
              </a:rPr>
              <a:t>c</a:t>
            </a:r>
            <a:r>
              <a:rPr sz="1200" spc="-15" dirty="0">
                <a:latin typeface="Times New Roman"/>
                <a:cs typeface="Times New Roman"/>
              </a:rPr>
              <a:t>e</a:t>
            </a:r>
            <a:r>
              <a:rPr sz="1200" spc="-5" dirty="0">
                <a:latin typeface="Times New Roman"/>
                <a:cs typeface="Times New Roman"/>
              </a:rPr>
              <a:t>s</a:t>
            </a:r>
            <a:r>
              <a:rPr sz="1200" dirty="0">
                <a:latin typeface="Times New Roman"/>
                <a:cs typeface="Times New Roman"/>
              </a:rPr>
              <a:t>,  </a:t>
            </a:r>
            <a:r>
              <a:rPr sz="1200" spc="-145" dirty="0">
                <a:latin typeface="Times New Roman"/>
                <a:cs typeface="Times New Roman"/>
              </a:rPr>
              <a:t> </a:t>
            </a:r>
            <a:r>
              <a:rPr sz="1200" spc="-5" dirty="0">
                <a:latin typeface="Times New Roman"/>
                <a:cs typeface="Times New Roman"/>
              </a:rPr>
              <a:t>re</a:t>
            </a:r>
            <a:r>
              <a:rPr sz="1200" spc="-15" dirty="0">
                <a:latin typeface="Times New Roman"/>
                <a:cs typeface="Times New Roman"/>
              </a:rPr>
              <a:t>a</a:t>
            </a:r>
            <a:r>
              <a:rPr sz="1200" spc="10" dirty="0">
                <a:latin typeface="Times New Roman"/>
                <a:cs typeface="Times New Roman"/>
              </a:rPr>
              <a:t>l</a:t>
            </a:r>
            <a:r>
              <a:rPr sz="1200" spc="-5" dirty="0">
                <a:latin typeface="Times New Roman"/>
                <a:cs typeface="Times New Roman"/>
              </a:rPr>
              <a:t>-</a:t>
            </a:r>
            <a:r>
              <a:rPr sz="1200" spc="-10" dirty="0">
                <a:latin typeface="Times New Roman"/>
                <a:cs typeface="Times New Roman"/>
              </a:rPr>
              <a:t>time</a:t>
            </a:r>
            <a:r>
              <a:rPr sz="1200" spc="-5" dirty="0">
                <a:latin typeface="Times New Roman"/>
                <a:cs typeface="Times New Roman"/>
              </a:rPr>
              <a:t> notifi</a:t>
            </a:r>
            <a:r>
              <a:rPr sz="1200" spc="-20" dirty="0">
                <a:latin typeface="Times New Roman"/>
                <a:cs typeface="Times New Roman"/>
              </a:rPr>
              <a:t>c</a:t>
            </a:r>
            <a:r>
              <a:rPr sz="1200" spc="-15" dirty="0">
                <a:latin typeface="Times New Roman"/>
                <a:cs typeface="Times New Roman"/>
              </a:rPr>
              <a:t>a</a:t>
            </a:r>
            <a:r>
              <a:rPr sz="1200" spc="-5" dirty="0">
                <a:latin typeface="Times New Roman"/>
                <a:cs typeface="Times New Roman"/>
              </a:rPr>
              <a:t>ti</a:t>
            </a:r>
            <a:r>
              <a:rPr sz="1200" dirty="0">
                <a:latin typeface="Times New Roman"/>
                <a:cs typeface="Times New Roman"/>
              </a:rPr>
              <a:t>ons,</a:t>
            </a:r>
            <a:r>
              <a:rPr sz="1200" spc="130" dirty="0">
                <a:latin typeface="Times New Roman"/>
                <a:cs typeface="Times New Roman"/>
              </a:rPr>
              <a:t> </a:t>
            </a:r>
            <a:r>
              <a:rPr sz="1200" spc="-15" dirty="0">
                <a:latin typeface="Times New Roman"/>
                <a:cs typeface="Times New Roman"/>
              </a:rPr>
              <a:t>c</a:t>
            </a:r>
            <a:r>
              <a:rPr sz="1200" spc="-10" dirty="0">
                <a:latin typeface="Times New Roman"/>
                <a:cs typeface="Times New Roman"/>
              </a:rPr>
              <a:t>ompr</a:t>
            </a:r>
            <a:r>
              <a:rPr sz="1200" spc="-20" dirty="0">
                <a:latin typeface="Times New Roman"/>
                <a:cs typeface="Times New Roman"/>
              </a:rPr>
              <a:t>e</a:t>
            </a:r>
            <a:r>
              <a:rPr sz="1200" spc="-10" dirty="0">
                <a:latin typeface="Times New Roman"/>
                <a:cs typeface="Times New Roman"/>
              </a:rPr>
              <a:t>h</a:t>
            </a:r>
            <a:r>
              <a:rPr sz="1200" spc="-15" dirty="0">
                <a:latin typeface="Times New Roman"/>
                <a:cs typeface="Times New Roman"/>
              </a:rPr>
              <a:t>e</a:t>
            </a:r>
            <a:r>
              <a:rPr sz="1200" spc="10" dirty="0">
                <a:latin typeface="Times New Roman"/>
                <a:cs typeface="Times New Roman"/>
              </a:rPr>
              <a:t>n</a:t>
            </a:r>
            <a:r>
              <a:rPr sz="1200" spc="-10" dirty="0">
                <a:latin typeface="Times New Roman"/>
                <a:cs typeface="Times New Roman"/>
              </a:rPr>
              <a:t>sive</a:t>
            </a:r>
            <a:r>
              <a:rPr sz="1200" spc="130" dirty="0">
                <a:latin typeface="Times New Roman"/>
                <a:cs typeface="Times New Roman"/>
              </a:rPr>
              <a:t> </a:t>
            </a:r>
            <a:r>
              <a:rPr sz="1200" spc="-15" dirty="0">
                <a:latin typeface="Times New Roman"/>
                <a:cs typeface="Times New Roman"/>
              </a:rPr>
              <a:t>a</a:t>
            </a:r>
            <a:r>
              <a:rPr sz="1200" spc="-5" dirty="0">
                <a:latin typeface="Times New Roman"/>
                <a:cs typeface="Times New Roman"/>
              </a:rPr>
              <a:t>ppli</a:t>
            </a:r>
            <a:r>
              <a:rPr sz="1200" spc="-15" dirty="0">
                <a:latin typeface="Times New Roman"/>
                <a:cs typeface="Times New Roman"/>
              </a:rPr>
              <a:t>ca</a:t>
            </a:r>
            <a:r>
              <a:rPr sz="1200" spc="-5" dirty="0">
                <a:latin typeface="Times New Roman"/>
                <a:cs typeface="Times New Roman"/>
              </a:rPr>
              <a:t>ti</a:t>
            </a:r>
            <a:r>
              <a:rPr sz="1200" dirty="0">
                <a:latin typeface="Times New Roman"/>
                <a:cs typeface="Times New Roman"/>
              </a:rPr>
              <a:t>on</a:t>
            </a:r>
            <a:r>
              <a:rPr sz="1200" spc="130" dirty="0">
                <a:latin typeface="Times New Roman"/>
                <a:cs typeface="Times New Roman"/>
              </a:rPr>
              <a:t> </a:t>
            </a:r>
            <a:r>
              <a:rPr sz="1200" spc="-5" dirty="0">
                <a:latin typeface="Times New Roman"/>
                <a:cs typeface="Times New Roman"/>
              </a:rPr>
              <a:t>tr</a:t>
            </a:r>
            <a:r>
              <a:rPr sz="1200" spc="-20" dirty="0">
                <a:latin typeface="Times New Roman"/>
                <a:cs typeface="Times New Roman"/>
              </a:rPr>
              <a:t>a</a:t>
            </a:r>
            <a:r>
              <a:rPr sz="1200" spc="-15" dirty="0">
                <a:latin typeface="Times New Roman"/>
                <a:cs typeface="Times New Roman"/>
              </a:rPr>
              <a:t>c</a:t>
            </a:r>
            <a:r>
              <a:rPr sz="1200" spc="-10" dirty="0">
                <a:latin typeface="Times New Roman"/>
                <a:cs typeface="Times New Roman"/>
              </a:rPr>
              <a:t>kin</a:t>
            </a:r>
            <a:r>
              <a:rPr sz="1200" dirty="0">
                <a:latin typeface="Times New Roman"/>
                <a:cs typeface="Times New Roman"/>
              </a:rPr>
              <a:t>g,</a:t>
            </a:r>
            <a:r>
              <a:rPr sz="1200" spc="13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30" dirty="0">
                <a:latin typeface="Times New Roman"/>
                <a:cs typeface="Times New Roman"/>
              </a:rPr>
              <a:t> </a:t>
            </a:r>
            <a:r>
              <a:rPr sz="1200" spc="-10" dirty="0">
                <a:latin typeface="Times New Roman"/>
                <a:cs typeface="Times New Roman"/>
              </a:rPr>
              <a:t>dyn</a:t>
            </a:r>
            <a:r>
              <a:rPr sz="1200" spc="-15" dirty="0">
                <a:latin typeface="Times New Roman"/>
                <a:cs typeface="Times New Roman"/>
              </a:rPr>
              <a:t>a</a:t>
            </a:r>
            <a:r>
              <a:rPr sz="1200" spc="-10" dirty="0">
                <a:latin typeface="Times New Roman"/>
                <a:cs typeface="Times New Roman"/>
              </a:rPr>
              <a:t>mic</a:t>
            </a:r>
            <a:r>
              <a:rPr sz="1200" spc="125"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a:t>
            </a:r>
            <a:r>
              <a:rPr sz="1200" spc="125" dirty="0">
                <a:latin typeface="Times New Roman"/>
                <a:cs typeface="Times New Roman"/>
              </a:rPr>
              <a:t> </a:t>
            </a:r>
            <a:r>
              <a:rPr sz="1200" spc="-15" dirty="0">
                <a:latin typeface="Times New Roman"/>
                <a:cs typeface="Times New Roman"/>
              </a:rPr>
              <a:t>e</a:t>
            </a:r>
            <a:r>
              <a:rPr sz="1200" spc="-10" dirty="0">
                <a:latin typeface="Times New Roman"/>
                <a:cs typeface="Times New Roman"/>
              </a:rPr>
              <a:t>ng</a:t>
            </a:r>
            <a:r>
              <a:rPr sz="1200" spc="-5" dirty="0">
                <a:latin typeface="Times New Roman"/>
                <a:cs typeface="Times New Roman"/>
              </a:rPr>
              <a:t>a</a:t>
            </a:r>
            <a:r>
              <a:rPr sz="1200" spc="-10" dirty="0">
                <a:latin typeface="Times New Roman"/>
                <a:cs typeface="Times New Roman"/>
              </a:rPr>
              <a:t>g</a:t>
            </a:r>
            <a:r>
              <a:rPr sz="1200" spc="-15" dirty="0">
                <a:latin typeface="Times New Roman"/>
                <a:cs typeface="Times New Roman"/>
              </a:rPr>
              <a:t>e</a:t>
            </a:r>
            <a:r>
              <a:rPr sz="1200" spc="-10" dirty="0">
                <a:latin typeface="Times New Roman"/>
                <a:cs typeface="Times New Roman"/>
              </a:rPr>
              <a:t>ment.</a:t>
            </a:r>
            <a:r>
              <a:rPr sz="1200" spc="125" dirty="0">
                <a:latin typeface="Times New Roman"/>
                <a:cs typeface="Times New Roman"/>
              </a:rPr>
              <a:t> </a:t>
            </a:r>
            <a:r>
              <a:rPr sz="1200" spc="-10" dirty="0">
                <a:latin typeface="Times New Roman"/>
                <a:cs typeface="Times New Roman"/>
              </a:rPr>
              <a:t>The</a:t>
            </a:r>
            <a:r>
              <a:rPr sz="1200" spc="120" dirty="0">
                <a:latin typeface="Times New Roman"/>
                <a:cs typeface="Times New Roman"/>
              </a:rPr>
              <a:t> </a:t>
            </a:r>
            <a:r>
              <a:rPr sz="1200" spc="-5" dirty="0">
                <a:latin typeface="Times New Roman"/>
                <a:cs typeface="Times New Roman"/>
              </a:rPr>
              <a:t>sys</a:t>
            </a:r>
            <a:r>
              <a:rPr sz="1200" dirty="0">
                <a:latin typeface="Times New Roman"/>
                <a:cs typeface="Times New Roman"/>
              </a:rPr>
              <a:t>t</a:t>
            </a:r>
            <a:r>
              <a:rPr sz="1200" spc="-15" dirty="0">
                <a:latin typeface="Times New Roman"/>
                <a:cs typeface="Times New Roman"/>
              </a:rPr>
              <a:t>e</a:t>
            </a:r>
            <a:r>
              <a:rPr sz="1200" spc="-10" dirty="0">
                <a:latin typeface="Times New Roman"/>
                <a:cs typeface="Times New Roman"/>
              </a:rPr>
              <a:t>m</a:t>
            </a:r>
            <a:r>
              <a:rPr sz="1200" spc="130" dirty="0">
                <a:latin typeface="Times New Roman"/>
                <a:cs typeface="Times New Roman"/>
              </a:rPr>
              <a:t> </a:t>
            </a:r>
            <a:r>
              <a:rPr sz="1200" spc="-5" dirty="0">
                <a:latin typeface="Times New Roman"/>
                <a:cs typeface="Times New Roman"/>
              </a:rPr>
              <a:t>lev</a:t>
            </a:r>
            <a:r>
              <a:rPr sz="1200" spc="-20" dirty="0">
                <a:latin typeface="Times New Roman"/>
                <a:cs typeface="Times New Roman"/>
              </a:rPr>
              <a:t>e</a:t>
            </a:r>
            <a:r>
              <a:rPr sz="1200" spc="-5" dirty="0">
                <a:latin typeface="Times New Roman"/>
                <a:cs typeface="Times New Roman"/>
              </a:rPr>
              <a:t>r</a:t>
            </a:r>
            <a:r>
              <a:rPr sz="1200" spc="-20" dirty="0">
                <a:latin typeface="Times New Roman"/>
                <a:cs typeface="Times New Roman"/>
              </a:rPr>
              <a:t>a</a:t>
            </a:r>
            <a:r>
              <a:rPr sz="1200" spc="-10" dirty="0">
                <a:latin typeface="Times New Roman"/>
                <a:cs typeface="Times New Roman"/>
              </a:rPr>
              <a:t>g</a:t>
            </a:r>
            <a:r>
              <a:rPr sz="1200" spc="-15" dirty="0">
                <a:latin typeface="Times New Roman"/>
                <a:cs typeface="Times New Roman"/>
              </a:rPr>
              <a:t>e</a:t>
            </a:r>
            <a:r>
              <a:rPr sz="1200" dirty="0">
                <a:latin typeface="Times New Roman"/>
                <a:cs typeface="Times New Roman"/>
              </a:rPr>
              <a:t>s </a:t>
            </a:r>
            <a:r>
              <a:rPr sz="1200" spc="-5" dirty="0">
                <a:latin typeface="Times New Roman"/>
                <a:cs typeface="Times New Roman"/>
              </a:rPr>
              <a:t>loc</a:t>
            </a:r>
            <a:r>
              <a:rPr sz="1200" spc="-20" dirty="0">
                <a:latin typeface="Times New Roman"/>
                <a:cs typeface="Times New Roman"/>
              </a:rPr>
              <a:t>a</a:t>
            </a:r>
            <a:r>
              <a:rPr sz="1200" spc="-5" dirty="0">
                <a:latin typeface="Times New Roman"/>
                <a:cs typeface="Times New Roman"/>
              </a:rPr>
              <a:t>lStor</a:t>
            </a:r>
            <a:r>
              <a:rPr sz="1200" spc="-20" dirty="0">
                <a:latin typeface="Times New Roman"/>
                <a:cs typeface="Times New Roman"/>
              </a:rPr>
              <a:t>a</a:t>
            </a:r>
            <a:r>
              <a:rPr sz="1200" spc="-10" dirty="0">
                <a:latin typeface="Times New Roman"/>
                <a:cs typeface="Times New Roman"/>
              </a:rPr>
              <a:t>ge</a:t>
            </a:r>
            <a:r>
              <a:rPr sz="1200" spc="-45" dirty="0">
                <a:latin typeface="Times New Roman"/>
                <a:cs typeface="Times New Roman"/>
              </a:rPr>
              <a:t> </a:t>
            </a:r>
            <a:r>
              <a:rPr sz="1200" spc="-5" dirty="0">
                <a:latin typeface="Times New Roman"/>
                <a:cs typeface="Times New Roman"/>
              </a:rPr>
              <a:t>A</a:t>
            </a:r>
            <a:r>
              <a:rPr sz="1200" spc="10" dirty="0">
                <a:latin typeface="Times New Roman"/>
                <a:cs typeface="Times New Roman"/>
              </a:rPr>
              <a:t>P</a:t>
            </a:r>
            <a:r>
              <a:rPr sz="1200" dirty="0">
                <a:latin typeface="Times New Roman"/>
                <a:cs typeface="Times New Roman"/>
              </a:rPr>
              <a:t>I</a:t>
            </a:r>
            <a:r>
              <a:rPr sz="1200" spc="-55" dirty="0">
                <a:latin typeface="Times New Roman"/>
                <a:cs typeface="Times New Roman"/>
              </a:rPr>
              <a:t> </a:t>
            </a:r>
            <a:r>
              <a:rPr sz="1200" spc="-15" dirty="0">
                <a:latin typeface="Times New Roman"/>
                <a:cs typeface="Times New Roman"/>
              </a:rPr>
              <a:t>wit</a:t>
            </a:r>
            <a:r>
              <a:rPr sz="1200" spc="-10" dirty="0">
                <a:latin typeface="Times New Roman"/>
                <a:cs typeface="Times New Roman"/>
              </a:rPr>
              <a:t>h</a:t>
            </a:r>
            <a:r>
              <a:rPr sz="1200" spc="-35" dirty="0">
                <a:latin typeface="Times New Roman"/>
                <a:cs typeface="Times New Roman"/>
              </a:rPr>
              <a:t> </a:t>
            </a:r>
            <a:r>
              <a:rPr sz="1200" spc="-5" dirty="0">
                <a:latin typeface="Times New Roman"/>
                <a:cs typeface="Times New Roman"/>
              </a:rPr>
              <a:t>st</a:t>
            </a:r>
            <a:r>
              <a:rPr sz="1200" spc="10" dirty="0">
                <a:latin typeface="Times New Roman"/>
                <a:cs typeface="Times New Roman"/>
              </a:rPr>
              <a:t>r</a:t>
            </a:r>
            <a:r>
              <a:rPr sz="1200" spc="-10" dirty="0">
                <a:latin typeface="Times New Roman"/>
                <a:cs typeface="Times New Roman"/>
              </a:rPr>
              <a:t>u</a:t>
            </a:r>
            <a:r>
              <a:rPr sz="1200" spc="-15" dirty="0">
                <a:latin typeface="Times New Roman"/>
                <a:cs typeface="Times New Roman"/>
              </a:rPr>
              <a:t>c</a:t>
            </a:r>
            <a:r>
              <a:rPr sz="1200" spc="-5" dirty="0">
                <a:latin typeface="Times New Roman"/>
                <a:cs typeface="Times New Roman"/>
              </a:rPr>
              <a:t>tur</a:t>
            </a:r>
            <a:r>
              <a:rPr sz="1200" spc="-20" dirty="0">
                <a:latin typeface="Times New Roman"/>
                <a:cs typeface="Times New Roman"/>
              </a:rPr>
              <a:t>e</a:t>
            </a:r>
            <a:r>
              <a:rPr sz="1200" dirty="0">
                <a:latin typeface="Times New Roman"/>
                <a:cs typeface="Times New Roman"/>
              </a:rPr>
              <a:t>d</a:t>
            </a:r>
            <a:r>
              <a:rPr sz="1200" spc="-40" dirty="0">
                <a:latin typeface="Times New Roman"/>
                <a:cs typeface="Times New Roman"/>
              </a:rPr>
              <a:t> </a:t>
            </a:r>
            <a:r>
              <a:rPr sz="1200" spc="-5" dirty="0">
                <a:latin typeface="Times New Roman"/>
                <a:cs typeface="Times New Roman"/>
              </a:rPr>
              <a:t>J</a:t>
            </a:r>
            <a:r>
              <a:rPr sz="1200" dirty="0">
                <a:latin typeface="Times New Roman"/>
                <a:cs typeface="Times New Roman"/>
              </a:rPr>
              <a:t>S</a:t>
            </a:r>
            <a:r>
              <a:rPr sz="1200" spc="-5" dirty="0">
                <a:latin typeface="Times New Roman"/>
                <a:cs typeface="Times New Roman"/>
              </a:rPr>
              <a:t>O</a:t>
            </a:r>
            <a:r>
              <a:rPr sz="1200" dirty="0">
                <a:latin typeface="Times New Roman"/>
                <a:cs typeface="Times New Roman"/>
              </a:rPr>
              <a:t>N</a:t>
            </a:r>
            <a:r>
              <a:rPr sz="1200" spc="-45" dirty="0">
                <a:latin typeface="Times New Roman"/>
                <a:cs typeface="Times New Roman"/>
              </a:rPr>
              <a:t> </a:t>
            </a:r>
            <a:r>
              <a:rPr sz="1200" spc="-5" dirty="0">
                <a:latin typeface="Times New Roman"/>
                <a:cs typeface="Times New Roman"/>
              </a:rPr>
              <a:t>sc</a:t>
            </a:r>
            <a:r>
              <a:rPr sz="1200" spc="-10" dirty="0">
                <a:latin typeface="Times New Roman"/>
                <a:cs typeface="Times New Roman"/>
              </a:rPr>
              <a:t>h</a:t>
            </a:r>
            <a:r>
              <a:rPr sz="1200" spc="-15" dirty="0">
                <a:latin typeface="Times New Roman"/>
                <a:cs typeface="Times New Roman"/>
              </a:rPr>
              <a:t>e</a:t>
            </a:r>
            <a:r>
              <a:rPr sz="1200" dirty="0">
                <a:latin typeface="Times New Roman"/>
                <a:cs typeface="Times New Roman"/>
              </a:rPr>
              <a:t>m</a:t>
            </a:r>
            <a:r>
              <a:rPr sz="1200" spc="-15" dirty="0">
                <a:latin typeface="Times New Roman"/>
                <a:cs typeface="Times New Roman"/>
              </a:rPr>
              <a:t>a</a:t>
            </a:r>
            <a:r>
              <a:rPr sz="1200" dirty="0">
                <a:latin typeface="Times New Roman"/>
                <a:cs typeface="Times New Roman"/>
              </a:rPr>
              <a:t>s</a:t>
            </a:r>
            <a:r>
              <a:rPr sz="1200" spc="-35" dirty="0">
                <a:latin typeface="Times New Roman"/>
                <a:cs typeface="Times New Roman"/>
              </a:rPr>
              <a:t> </a:t>
            </a:r>
            <a:r>
              <a:rPr sz="1200" spc="-5" dirty="0">
                <a:latin typeface="Times New Roman"/>
                <a:cs typeface="Times New Roman"/>
              </a:rPr>
              <a:t>to</a:t>
            </a:r>
            <a:r>
              <a:rPr sz="1200" spc="-35" dirty="0">
                <a:latin typeface="Times New Roman"/>
                <a:cs typeface="Times New Roman"/>
              </a:rPr>
              <a:t> </a:t>
            </a:r>
            <a:r>
              <a:rPr sz="1200" spc="-15" dirty="0">
                <a:latin typeface="Times New Roman"/>
                <a:cs typeface="Times New Roman"/>
              </a:rPr>
              <a:t>e</a:t>
            </a:r>
            <a:r>
              <a:rPr sz="1200" dirty="0">
                <a:latin typeface="Times New Roman"/>
                <a:cs typeface="Times New Roman"/>
              </a:rPr>
              <a:t>nsure</a:t>
            </a:r>
            <a:r>
              <a:rPr sz="1200" spc="-45" dirty="0">
                <a:latin typeface="Times New Roman"/>
                <a:cs typeface="Times New Roman"/>
              </a:rPr>
              <a:t> </a:t>
            </a:r>
            <a:r>
              <a:rPr sz="1200" spc="-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5" dirty="0">
                <a:latin typeface="Times New Roman"/>
                <a:cs typeface="Times New Roman"/>
              </a:rPr>
              <a:t>ici</a:t>
            </a:r>
            <a:r>
              <a:rPr sz="1200" spc="-15" dirty="0">
                <a:latin typeface="Times New Roman"/>
                <a:cs typeface="Times New Roman"/>
              </a:rPr>
              <a:t>e</a:t>
            </a:r>
            <a:r>
              <a:rPr sz="1200" spc="-5" dirty="0">
                <a:latin typeface="Times New Roman"/>
                <a:cs typeface="Times New Roman"/>
              </a:rPr>
              <a:t>nt</a:t>
            </a:r>
            <a:r>
              <a:rPr sz="1200" spc="-35" dirty="0">
                <a:latin typeface="Times New Roman"/>
                <a:cs typeface="Times New Roman"/>
              </a:rPr>
              <a:t> </a:t>
            </a:r>
            <a:r>
              <a:rPr sz="1200" spc="-10" dirty="0">
                <a:latin typeface="Times New Roman"/>
                <a:cs typeface="Times New Roman"/>
              </a:rPr>
              <a:t>d</a:t>
            </a:r>
            <a:r>
              <a:rPr sz="1200" spc="-15" dirty="0">
                <a:latin typeface="Times New Roman"/>
                <a:cs typeface="Times New Roman"/>
              </a:rPr>
              <a:t>a</a:t>
            </a:r>
            <a:r>
              <a:rPr sz="1200" dirty="0">
                <a:latin typeface="Times New Roman"/>
                <a:cs typeface="Times New Roman"/>
              </a:rPr>
              <a:t>t</a:t>
            </a:r>
            <a:r>
              <a:rPr sz="1200" spc="-10" dirty="0">
                <a:latin typeface="Times New Roman"/>
                <a:cs typeface="Times New Roman"/>
              </a:rPr>
              <a:t>a</a:t>
            </a:r>
            <a:r>
              <a:rPr sz="1200" spc="-45" dirty="0">
                <a:latin typeface="Times New Roman"/>
                <a:cs typeface="Times New Roman"/>
              </a:rPr>
              <a:t> </a:t>
            </a:r>
            <a:r>
              <a:rPr sz="1200" spc="-10" dirty="0">
                <a:latin typeface="Times New Roman"/>
                <a:cs typeface="Times New Roman"/>
              </a:rPr>
              <a:t>ma</a:t>
            </a:r>
            <a:r>
              <a:rPr sz="1200" spc="-5" dirty="0">
                <a:latin typeface="Times New Roman"/>
                <a:cs typeface="Times New Roman"/>
              </a:rPr>
              <a:t>n</a:t>
            </a:r>
            <a:r>
              <a:rPr sz="1200" spc="-15" dirty="0">
                <a:latin typeface="Times New Roman"/>
                <a:cs typeface="Times New Roman"/>
              </a:rPr>
              <a:t>a</a:t>
            </a:r>
            <a:r>
              <a:rPr sz="1200" spc="-10" dirty="0">
                <a:latin typeface="Times New Roman"/>
                <a:cs typeface="Times New Roman"/>
              </a:rPr>
              <a:t>g</a:t>
            </a:r>
            <a:r>
              <a:rPr sz="1200" spc="-15" dirty="0">
                <a:latin typeface="Times New Roman"/>
                <a:cs typeface="Times New Roman"/>
              </a:rPr>
              <a:t>e</a:t>
            </a:r>
            <a:r>
              <a:rPr sz="1200" spc="-10" dirty="0">
                <a:latin typeface="Times New Roman"/>
                <a:cs typeface="Times New Roman"/>
              </a:rPr>
              <a:t>ment</a:t>
            </a:r>
            <a:r>
              <a:rPr sz="1200" spc="-4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40" dirty="0">
                <a:latin typeface="Times New Roman"/>
                <a:cs typeface="Times New Roman"/>
              </a:rPr>
              <a:t> </a:t>
            </a:r>
            <a:r>
              <a:rPr sz="1200" spc="-10" dirty="0">
                <a:latin typeface="Times New Roman"/>
                <a:cs typeface="Times New Roman"/>
              </a:rPr>
              <a:t>d</a:t>
            </a:r>
            <a:r>
              <a:rPr sz="1200" spc="-15" dirty="0">
                <a:latin typeface="Times New Roman"/>
                <a:cs typeface="Times New Roman"/>
              </a:rPr>
              <a:t>a</a:t>
            </a:r>
            <a:r>
              <a:rPr sz="1200" dirty="0">
                <a:latin typeface="Times New Roman"/>
                <a:cs typeface="Times New Roman"/>
              </a:rPr>
              <a:t>t</a:t>
            </a:r>
            <a:r>
              <a:rPr sz="1200" spc="-10" dirty="0">
                <a:latin typeface="Times New Roman"/>
                <a:cs typeface="Times New Roman"/>
              </a:rPr>
              <a:t>a</a:t>
            </a:r>
            <a:r>
              <a:rPr sz="1200" spc="-45" dirty="0">
                <a:latin typeface="Times New Roman"/>
                <a:cs typeface="Times New Roman"/>
              </a:rPr>
              <a:t> </a:t>
            </a:r>
            <a:r>
              <a:rPr sz="1200" spc="-5" dirty="0">
                <a:latin typeface="Times New Roman"/>
                <a:cs typeface="Times New Roman"/>
              </a:rPr>
              <a:t>in</a:t>
            </a:r>
            <a:r>
              <a:rPr sz="1200" spc="20" dirty="0">
                <a:latin typeface="Times New Roman"/>
                <a:cs typeface="Times New Roman"/>
              </a:rPr>
              <a:t>t</a:t>
            </a:r>
            <a:r>
              <a:rPr sz="1200" spc="-15" dirty="0">
                <a:latin typeface="Times New Roman"/>
                <a:cs typeface="Times New Roman"/>
              </a:rPr>
              <a:t>e</a:t>
            </a:r>
            <a:r>
              <a:rPr sz="1200" spc="-5" dirty="0">
                <a:latin typeface="Times New Roman"/>
                <a:cs typeface="Times New Roman"/>
              </a:rPr>
              <a:t>grity.</a:t>
            </a:r>
            <a:r>
              <a:rPr sz="1200" spc="-35" dirty="0">
                <a:latin typeface="Times New Roman"/>
                <a:cs typeface="Times New Roman"/>
              </a:rPr>
              <a:t> </a:t>
            </a:r>
            <a:r>
              <a:rPr sz="1200" spc="-10" dirty="0">
                <a:latin typeface="Times New Roman"/>
                <a:cs typeface="Times New Roman"/>
              </a:rPr>
              <a:t>To</a:t>
            </a:r>
            <a:r>
              <a:rPr sz="1200" spc="-5" dirty="0">
                <a:latin typeface="Times New Roman"/>
                <a:cs typeface="Times New Roman"/>
              </a:rPr>
              <a:t> </a:t>
            </a:r>
            <a:r>
              <a:rPr sz="1200" spc="-15" dirty="0">
                <a:latin typeface="Times New Roman"/>
                <a:cs typeface="Times New Roman"/>
              </a:rPr>
              <a:t>e</a:t>
            </a:r>
            <a:r>
              <a:rPr sz="1200" spc="-10" dirty="0">
                <a:latin typeface="Times New Roman"/>
                <a:cs typeface="Times New Roman"/>
              </a:rPr>
              <a:t>nh</a:t>
            </a:r>
            <a:r>
              <a:rPr sz="1200" spc="-15" dirty="0">
                <a:latin typeface="Times New Roman"/>
                <a:cs typeface="Times New Roman"/>
              </a:rPr>
              <a:t>a</a:t>
            </a:r>
            <a:r>
              <a:rPr sz="1200" spc="-10" dirty="0">
                <a:latin typeface="Times New Roman"/>
                <a:cs typeface="Times New Roman"/>
              </a:rPr>
              <a:t>n</a:t>
            </a:r>
            <a:r>
              <a:rPr sz="1200" spc="-5" dirty="0">
                <a:latin typeface="Times New Roman"/>
                <a:cs typeface="Times New Roman"/>
              </a:rPr>
              <a:t>c</a:t>
            </a:r>
            <a:r>
              <a:rPr sz="1200" spc="-10" dirty="0">
                <a:latin typeface="Times New Roman"/>
                <a:cs typeface="Times New Roman"/>
              </a:rPr>
              <a:t>e</a:t>
            </a:r>
            <a:r>
              <a:rPr sz="1200" spc="-45" dirty="0">
                <a:latin typeface="Times New Roman"/>
                <a:cs typeface="Times New Roman"/>
              </a:rPr>
              <a:t> </a:t>
            </a:r>
            <a:r>
              <a:rPr sz="1200" spc="-5" dirty="0">
                <a:latin typeface="Times New Roman"/>
                <a:cs typeface="Times New Roman"/>
              </a:rPr>
              <a:t>se</a:t>
            </a:r>
            <a:r>
              <a:rPr sz="1200" spc="-15" dirty="0">
                <a:latin typeface="Times New Roman"/>
                <a:cs typeface="Times New Roman"/>
              </a:rPr>
              <a:t>c</a:t>
            </a:r>
            <a:r>
              <a:rPr sz="1200" spc="10" dirty="0">
                <a:latin typeface="Times New Roman"/>
                <a:cs typeface="Times New Roman"/>
              </a:rPr>
              <a:t>u</a:t>
            </a:r>
            <a:r>
              <a:rPr sz="1200" spc="-5" dirty="0">
                <a:latin typeface="Times New Roman"/>
                <a:cs typeface="Times New Roman"/>
              </a:rPr>
              <a:t>rity,</a:t>
            </a:r>
            <a:r>
              <a:rPr sz="1200" spc="-35" dirty="0">
                <a:latin typeface="Times New Roman"/>
                <a:cs typeface="Times New Roman"/>
              </a:rPr>
              <a:t> </a:t>
            </a:r>
            <a:r>
              <a:rPr sz="1200" spc="-5" dirty="0">
                <a:latin typeface="Times New Roman"/>
                <a:cs typeface="Times New Roman"/>
              </a:rPr>
              <a:t>the</a:t>
            </a:r>
            <a:r>
              <a:rPr sz="1200" spc="-40" dirty="0">
                <a:latin typeface="Times New Roman"/>
                <a:cs typeface="Times New Roman"/>
              </a:rPr>
              <a:t> </a:t>
            </a:r>
            <a:r>
              <a:rPr sz="1200" spc="-5" dirty="0">
                <a:latin typeface="Times New Roman"/>
                <a:cs typeface="Times New Roman"/>
              </a:rPr>
              <a:t>pla</a:t>
            </a:r>
            <a:r>
              <a:rPr sz="1200" dirty="0">
                <a:latin typeface="Times New Roman"/>
                <a:cs typeface="Times New Roman"/>
              </a:rPr>
              <a:t>tfo</a:t>
            </a:r>
            <a:r>
              <a:rPr sz="1200" spc="-10" dirty="0">
                <a:latin typeface="Times New Roman"/>
                <a:cs typeface="Times New Roman"/>
              </a:rPr>
              <a:t>rm</a:t>
            </a:r>
            <a:r>
              <a:rPr sz="1200" spc="-35" dirty="0">
                <a:latin typeface="Times New Roman"/>
                <a:cs typeface="Times New Roman"/>
              </a:rPr>
              <a:t> </a:t>
            </a:r>
            <a:r>
              <a:rPr sz="1200" spc="-10" dirty="0">
                <a:latin typeface="Times New Roman"/>
                <a:cs typeface="Times New Roman"/>
              </a:rPr>
              <a:t>inco</a:t>
            </a:r>
            <a:r>
              <a:rPr sz="1200" spc="-15" dirty="0">
                <a:latin typeface="Times New Roman"/>
                <a:cs typeface="Times New Roman"/>
              </a:rPr>
              <a:t>r</a:t>
            </a:r>
            <a:r>
              <a:rPr sz="1200" dirty="0">
                <a:latin typeface="Times New Roman"/>
                <a:cs typeface="Times New Roman"/>
              </a:rPr>
              <a:t>po</a:t>
            </a:r>
            <a:r>
              <a:rPr sz="1200" spc="5" dirty="0">
                <a:latin typeface="Times New Roman"/>
                <a:cs typeface="Times New Roman"/>
              </a:rPr>
              <a:t>r</a:t>
            </a:r>
            <a:r>
              <a:rPr sz="1200" spc="-15" dirty="0">
                <a:latin typeface="Times New Roman"/>
                <a:cs typeface="Times New Roman"/>
              </a:rPr>
              <a:t>a</a:t>
            </a:r>
            <a:r>
              <a:rPr sz="1200" spc="-5" dirty="0">
                <a:latin typeface="Times New Roman"/>
                <a:cs typeface="Times New Roman"/>
              </a:rPr>
              <a:t>tes</a:t>
            </a:r>
            <a:r>
              <a:rPr sz="1200" spc="-40" dirty="0">
                <a:latin typeface="Times New Roman"/>
                <a:cs typeface="Times New Roman"/>
              </a:rPr>
              <a:t> </a:t>
            </a:r>
            <a:r>
              <a:rPr sz="1200" spc="-15" dirty="0">
                <a:latin typeface="Times New Roman"/>
                <a:cs typeface="Times New Roman"/>
              </a:rPr>
              <a:t>a</a:t>
            </a:r>
            <a:r>
              <a:rPr sz="1200" spc="-5" dirty="0">
                <a:latin typeface="Times New Roman"/>
                <a:cs typeface="Times New Roman"/>
              </a:rPr>
              <a:t>ut</a:t>
            </a:r>
            <a:r>
              <a:rPr sz="1200" dirty="0">
                <a:latin typeface="Times New Roman"/>
                <a:cs typeface="Times New Roman"/>
              </a:rPr>
              <a:t>h</a:t>
            </a:r>
            <a:r>
              <a:rPr sz="1200" spc="-15" dirty="0">
                <a:latin typeface="Times New Roman"/>
                <a:cs typeface="Times New Roman"/>
              </a:rPr>
              <a:t>e</a:t>
            </a:r>
            <a:r>
              <a:rPr sz="1200" spc="10" dirty="0">
                <a:latin typeface="Times New Roman"/>
                <a:cs typeface="Times New Roman"/>
              </a:rPr>
              <a:t>n</a:t>
            </a:r>
            <a:r>
              <a:rPr sz="1200" spc="-5" dirty="0">
                <a:latin typeface="Times New Roman"/>
                <a:cs typeface="Times New Roman"/>
              </a:rPr>
              <a:t>ti</a:t>
            </a:r>
            <a:r>
              <a:rPr sz="1200" spc="-15" dirty="0">
                <a:latin typeface="Times New Roman"/>
                <a:cs typeface="Times New Roman"/>
              </a:rPr>
              <a:t>ca</a:t>
            </a:r>
            <a:r>
              <a:rPr sz="1200" spc="-5" dirty="0">
                <a:latin typeface="Times New Roman"/>
                <a:cs typeface="Times New Roman"/>
              </a:rPr>
              <a:t>ti</a:t>
            </a:r>
            <a:r>
              <a:rPr sz="1200" dirty="0">
                <a:latin typeface="Times New Roman"/>
                <a:cs typeface="Times New Roman"/>
              </a:rPr>
              <a:t>on</a:t>
            </a:r>
            <a:r>
              <a:rPr sz="1200" spc="-40"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40" dirty="0">
                <a:latin typeface="Times New Roman"/>
                <a:cs typeface="Times New Roman"/>
              </a:rPr>
              <a:t> </a:t>
            </a:r>
            <a:r>
              <a:rPr sz="1200" spc="-5" dirty="0">
                <a:latin typeface="Times New Roman"/>
                <a:cs typeface="Times New Roman"/>
              </a:rPr>
              <a:t>rol</a:t>
            </a:r>
            <a:r>
              <a:rPr sz="1200" dirty="0">
                <a:latin typeface="Times New Roman"/>
                <a:cs typeface="Times New Roman"/>
              </a:rPr>
              <a:t>e</a:t>
            </a:r>
            <a:r>
              <a:rPr sz="1200" spc="-5" dirty="0">
                <a:latin typeface="Times New Roman"/>
                <a:cs typeface="Times New Roman"/>
              </a:rPr>
              <a:t>-</a:t>
            </a:r>
            <a:r>
              <a:rPr sz="1200" spc="10" dirty="0">
                <a:latin typeface="Times New Roman"/>
                <a:cs typeface="Times New Roman"/>
              </a:rPr>
              <a:t>b</a:t>
            </a:r>
            <a:r>
              <a:rPr sz="1200" spc="-15" dirty="0">
                <a:latin typeface="Times New Roman"/>
                <a:cs typeface="Times New Roman"/>
              </a:rPr>
              <a:t>a</a:t>
            </a:r>
            <a:r>
              <a:rPr sz="1200" spc="-5" dirty="0">
                <a:latin typeface="Times New Roman"/>
                <a:cs typeface="Times New Roman"/>
              </a:rPr>
              <a:t>se</a:t>
            </a:r>
            <a:r>
              <a:rPr sz="1200" dirty="0">
                <a:latin typeface="Times New Roman"/>
                <a:cs typeface="Times New Roman"/>
              </a:rPr>
              <a:t>d</a:t>
            </a:r>
            <a:r>
              <a:rPr sz="1200" spc="-25" dirty="0">
                <a:latin typeface="Times New Roman"/>
                <a:cs typeface="Times New Roman"/>
              </a:rPr>
              <a:t> </a:t>
            </a:r>
            <a:r>
              <a:rPr sz="1200" spc="-15" dirty="0">
                <a:latin typeface="Times New Roman"/>
                <a:cs typeface="Times New Roman"/>
              </a:rPr>
              <a:t>a</a:t>
            </a:r>
            <a:r>
              <a:rPr sz="1200" spc="-5" dirty="0">
                <a:latin typeface="Times New Roman"/>
                <a:cs typeface="Times New Roman"/>
              </a:rPr>
              <a:t>c</a:t>
            </a:r>
            <a:r>
              <a:rPr sz="1200" spc="-15" dirty="0">
                <a:latin typeface="Times New Roman"/>
                <a:cs typeface="Times New Roman"/>
              </a:rPr>
              <a:t>ce</a:t>
            </a:r>
            <a:r>
              <a:rPr sz="1200" spc="-5" dirty="0">
                <a:latin typeface="Times New Roman"/>
                <a:cs typeface="Times New Roman"/>
              </a:rPr>
              <a:t>s</a:t>
            </a:r>
            <a:r>
              <a:rPr sz="1200" dirty="0">
                <a:latin typeface="Times New Roman"/>
                <a:cs typeface="Times New Roman"/>
              </a:rPr>
              <a:t>s</a:t>
            </a:r>
            <a:r>
              <a:rPr sz="1200" spc="-35" dirty="0">
                <a:latin typeface="Times New Roman"/>
                <a:cs typeface="Times New Roman"/>
              </a:rPr>
              <a:t> </a:t>
            </a:r>
            <a:r>
              <a:rPr sz="1200" spc="-15" dirty="0">
                <a:latin typeface="Times New Roman"/>
                <a:cs typeface="Times New Roman"/>
              </a:rPr>
              <a:t>c</a:t>
            </a:r>
            <a:r>
              <a:rPr sz="1200" spc="-5" dirty="0">
                <a:latin typeface="Times New Roman"/>
                <a:cs typeface="Times New Roman"/>
              </a:rPr>
              <a:t>ontrol,</a:t>
            </a:r>
            <a:r>
              <a:rPr sz="1200" spc="-25" dirty="0">
                <a:latin typeface="Times New Roman"/>
                <a:cs typeface="Times New Roman"/>
              </a:rPr>
              <a:t> </a:t>
            </a:r>
            <a:r>
              <a:rPr sz="1200" spc="-15" dirty="0">
                <a:latin typeface="Times New Roman"/>
                <a:cs typeface="Times New Roman"/>
              </a:rPr>
              <a:t>e</a:t>
            </a:r>
            <a:r>
              <a:rPr sz="1200" dirty="0">
                <a:latin typeface="Times New Roman"/>
                <a:cs typeface="Times New Roman"/>
              </a:rPr>
              <a:t>nsuring</a:t>
            </a:r>
            <a:r>
              <a:rPr sz="1200" spc="-40" dirty="0">
                <a:latin typeface="Times New Roman"/>
                <a:cs typeface="Times New Roman"/>
              </a:rPr>
              <a:t> </a:t>
            </a:r>
            <a:r>
              <a:rPr sz="1200" spc="-5" dirty="0">
                <a:latin typeface="Times New Roman"/>
                <a:cs typeface="Times New Roman"/>
              </a:rPr>
              <a:t>that</a:t>
            </a:r>
            <a:r>
              <a:rPr sz="1200" spc="-35" dirty="0">
                <a:latin typeface="Times New Roman"/>
                <a:cs typeface="Times New Roman"/>
              </a:rPr>
              <a:t> </a:t>
            </a:r>
            <a:r>
              <a:rPr sz="1200" spc="-10" dirty="0">
                <a:latin typeface="Times New Roman"/>
                <a:cs typeface="Times New Roman"/>
              </a:rPr>
              <a:t>only</a:t>
            </a:r>
            <a:r>
              <a:rPr lang="en-IN" sz="1200" dirty="0">
                <a:latin typeface="Times New Roman"/>
                <a:cs typeface="Times New Roman"/>
              </a:rPr>
              <a:t> </a:t>
            </a:r>
            <a:r>
              <a:rPr sz="1200" spc="-15" dirty="0">
                <a:latin typeface="Times New Roman"/>
                <a:cs typeface="Times New Roman"/>
              </a:rPr>
              <a:t>a</a:t>
            </a:r>
            <a:r>
              <a:rPr sz="1200" spc="-5" dirty="0">
                <a:latin typeface="Times New Roman"/>
                <a:cs typeface="Times New Roman"/>
              </a:rPr>
              <a:t>uthori</a:t>
            </a:r>
            <a:r>
              <a:rPr sz="1200" spc="-15" dirty="0">
                <a:latin typeface="Times New Roman"/>
                <a:cs typeface="Times New Roman"/>
              </a:rPr>
              <a:t>ze</a:t>
            </a:r>
            <a:r>
              <a:rPr sz="1200" dirty="0">
                <a:latin typeface="Times New Roman"/>
                <a:cs typeface="Times New Roman"/>
              </a:rPr>
              <a:t>d</a:t>
            </a:r>
            <a:r>
              <a:rPr sz="1200" spc="-25"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rs</a:t>
            </a:r>
            <a:r>
              <a:rPr sz="1200" spc="-30" dirty="0">
                <a:latin typeface="Times New Roman"/>
                <a:cs typeface="Times New Roman"/>
              </a:rPr>
              <a:t> </a:t>
            </a:r>
            <a:r>
              <a:rPr sz="1200" spc="-5" dirty="0">
                <a:latin typeface="Times New Roman"/>
                <a:cs typeface="Times New Roman"/>
              </a:rPr>
              <a:t>c</a:t>
            </a:r>
            <a:r>
              <a:rPr sz="1200" spc="-15" dirty="0">
                <a:latin typeface="Times New Roman"/>
                <a:cs typeface="Times New Roman"/>
              </a:rPr>
              <a:t>a</a:t>
            </a:r>
            <a:r>
              <a:rPr sz="1200" dirty="0">
                <a:latin typeface="Times New Roman"/>
                <a:cs typeface="Times New Roman"/>
              </a:rPr>
              <a:t>n</a:t>
            </a:r>
            <a:r>
              <a:rPr sz="1200" spc="-25" dirty="0">
                <a:latin typeface="Times New Roman"/>
                <a:cs typeface="Times New Roman"/>
              </a:rPr>
              <a:t> </a:t>
            </a:r>
            <a:r>
              <a:rPr sz="1200" spc="-10" dirty="0">
                <a:latin typeface="Times New Roman"/>
                <a:cs typeface="Times New Roman"/>
              </a:rPr>
              <a:t>p</a:t>
            </a:r>
            <a:r>
              <a:rPr sz="1200" spc="-15" dirty="0">
                <a:latin typeface="Times New Roman"/>
                <a:cs typeface="Times New Roman"/>
              </a:rPr>
              <a:t>e</a:t>
            </a:r>
            <a:r>
              <a:rPr sz="1200" dirty="0">
                <a:latin typeface="Times New Roman"/>
                <a:cs typeface="Times New Roman"/>
              </a:rPr>
              <a:t>rf</a:t>
            </a:r>
            <a:r>
              <a:rPr sz="1200" spc="-10" dirty="0">
                <a:latin typeface="Times New Roman"/>
                <a:cs typeface="Times New Roman"/>
              </a:rPr>
              <a:t>orm</a:t>
            </a:r>
            <a:r>
              <a:rPr sz="1200" spc="-25" dirty="0">
                <a:latin typeface="Times New Roman"/>
                <a:cs typeface="Times New Roman"/>
              </a:rPr>
              <a:t> </a:t>
            </a:r>
            <a:r>
              <a:rPr sz="1200" spc="-5" dirty="0">
                <a:latin typeface="Times New Roman"/>
                <a:cs typeface="Times New Roman"/>
              </a:rPr>
              <a:t>sensi</a:t>
            </a:r>
            <a:r>
              <a:rPr sz="1200" dirty="0">
                <a:latin typeface="Times New Roman"/>
                <a:cs typeface="Times New Roman"/>
              </a:rPr>
              <a:t>t</a:t>
            </a:r>
            <a:r>
              <a:rPr sz="1200" spc="-5" dirty="0">
                <a:latin typeface="Times New Roman"/>
                <a:cs typeface="Times New Roman"/>
              </a:rPr>
              <a:t>ive</a:t>
            </a:r>
            <a:r>
              <a:rPr sz="1200" spc="-30" dirty="0">
                <a:latin typeface="Times New Roman"/>
                <a:cs typeface="Times New Roman"/>
              </a:rPr>
              <a:t> </a:t>
            </a:r>
            <a:r>
              <a:rPr sz="1200" spc="-15" dirty="0">
                <a:latin typeface="Times New Roman"/>
                <a:cs typeface="Times New Roman"/>
              </a:rPr>
              <a:t>ac</a:t>
            </a:r>
            <a:r>
              <a:rPr sz="1200" spc="-5" dirty="0">
                <a:latin typeface="Times New Roman"/>
                <a:cs typeface="Times New Roman"/>
              </a:rPr>
              <a:t>ti</a:t>
            </a:r>
            <a:r>
              <a:rPr sz="1200" dirty="0">
                <a:latin typeface="Times New Roman"/>
                <a:cs typeface="Times New Roman"/>
              </a:rPr>
              <a:t>ons</a:t>
            </a:r>
            <a:r>
              <a:rPr sz="1200" spc="-25" dirty="0">
                <a:latin typeface="Times New Roman"/>
                <a:cs typeface="Times New Roman"/>
              </a:rPr>
              <a:t> </a:t>
            </a:r>
            <a:r>
              <a:rPr sz="1200" spc="-5" dirty="0">
                <a:latin typeface="Times New Roman"/>
                <a:cs typeface="Times New Roman"/>
              </a:rPr>
              <a:t>suc</a:t>
            </a:r>
            <a:r>
              <a:rPr sz="1200" dirty="0">
                <a:latin typeface="Times New Roman"/>
                <a:cs typeface="Times New Roman"/>
              </a:rPr>
              <a:t>h</a:t>
            </a:r>
            <a:r>
              <a:rPr sz="1200" spc="-25" dirty="0">
                <a:latin typeface="Times New Roman"/>
                <a:cs typeface="Times New Roman"/>
              </a:rPr>
              <a:t> </a:t>
            </a:r>
            <a:r>
              <a:rPr sz="1200" spc="-15" dirty="0">
                <a:latin typeface="Times New Roman"/>
                <a:cs typeface="Times New Roman"/>
              </a:rPr>
              <a:t>a</a:t>
            </a:r>
            <a:r>
              <a:rPr sz="1200" dirty="0">
                <a:latin typeface="Times New Roman"/>
                <a:cs typeface="Times New Roman"/>
              </a:rPr>
              <a:t>s</a:t>
            </a:r>
            <a:r>
              <a:rPr sz="1200" spc="-25" dirty="0">
                <a:latin typeface="Times New Roman"/>
                <a:cs typeface="Times New Roman"/>
              </a:rPr>
              <a:t> </a:t>
            </a:r>
            <a:r>
              <a:rPr sz="1200" spc="-5" dirty="0">
                <a:latin typeface="Times New Roman"/>
                <a:cs typeface="Times New Roman"/>
              </a:rPr>
              <a:t>posting</a:t>
            </a:r>
            <a:r>
              <a:rPr sz="1200" spc="-25" dirty="0">
                <a:latin typeface="Times New Roman"/>
                <a:cs typeface="Times New Roman"/>
              </a:rPr>
              <a:t> </a:t>
            </a:r>
            <a:r>
              <a:rPr sz="1200" spc="-5" dirty="0">
                <a:latin typeface="Times New Roman"/>
                <a:cs typeface="Times New Roman"/>
              </a:rPr>
              <a:t>jobs</a:t>
            </a:r>
            <a:r>
              <a:rPr sz="1200" spc="-35" dirty="0">
                <a:latin typeface="Times New Roman"/>
                <a:cs typeface="Times New Roman"/>
              </a:rPr>
              <a:t> </a:t>
            </a:r>
            <a:r>
              <a:rPr sz="1200" dirty="0">
                <a:latin typeface="Times New Roman"/>
                <a:cs typeface="Times New Roman"/>
              </a:rPr>
              <a:t>or</a:t>
            </a:r>
            <a:r>
              <a:rPr sz="1200" spc="-30" dirty="0">
                <a:latin typeface="Times New Roman"/>
                <a:cs typeface="Times New Roman"/>
              </a:rPr>
              <a:t> </a:t>
            </a:r>
            <a:r>
              <a:rPr sz="1200" spc="-15" dirty="0">
                <a:latin typeface="Times New Roman"/>
                <a:cs typeface="Times New Roman"/>
              </a:rPr>
              <a:t>acce</a:t>
            </a:r>
            <a:r>
              <a:rPr sz="1200" spc="10" dirty="0">
                <a:latin typeface="Times New Roman"/>
                <a:cs typeface="Times New Roman"/>
              </a:rPr>
              <a:t>s</a:t>
            </a:r>
            <a:r>
              <a:rPr sz="1200" spc="-10" dirty="0">
                <a:latin typeface="Times New Roman"/>
                <a:cs typeface="Times New Roman"/>
              </a:rPr>
              <a:t>sing</a:t>
            </a:r>
            <a:r>
              <a:rPr sz="1200" spc="-20" dirty="0">
                <a:latin typeface="Times New Roman"/>
                <a:cs typeface="Times New Roman"/>
              </a:rPr>
              <a:t> </a:t>
            </a:r>
            <a:r>
              <a:rPr sz="1200" spc="-10" dirty="0">
                <a:latin typeface="Times New Roman"/>
                <a:cs typeface="Times New Roman"/>
              </a:rPr>
              <a:t>p</a:t>
            </a:r>
            <a:r>
              <a:rPr sz="1200" spc="-15" dirty="0">
                <a:latin typeface="Times New Roman"/>
                <a:cs typeface="Times New Roman"/>
              </a:rPr>
              <a:t>e</a:t>
            </a:r>
            <a:r>
              <a:rPr sz="1200" dirty="0">
                <a:latin typeface="Times New Roman"/>
                <a:cs typeface="Times New Roman"/>
              </a:rPr>
              <a:t>rson</a:t>
            </a:r>
            <a:r>
              <a:rPr sz="1200" spc="-10" dirty="0">
                <a:latin typeface="Times New Roman"/>
                <a:cs typeface="Times New Roman"/>
              </a:rPr>
              <a:t>a</a:t>
            </a:r>
            <a:r>
              <a:rPr sz="1200" spc="-5" dirty="0">
                <a:latin typeface="Times New Roman"/>
                <a:cs typeface="Times New Roman"/>
              </a:rPr>
              <a:t>l</a:t>
            </a:r>
            <a:r>
              <a:rPr sz="1200" spc="-25" dirty="0">
                <a:latin typeface="Times New Roman"/>
                <a:cs typeface="Times New Roman"/>
              </a:rPr>
              <a:t> </a:t>
            </a:r>
            <a:r>
              <a:rPr sz="1200" spc="-10" dirty="0">
                <a:latin typeface="Times New Roman"/>
                <a:cs typeface="Times New Roman"/>
              </a:rPr>
              <a:t>d</a:t>
            </a:r>
            <a:r>
              <a:rPr sz="1200" spc="-15" dirty="0">
                <a:latin typeface="Times New Roman"/>
                <a:cs typeface="Times New Roman"/>
              </a:rPr>
              <a:t>a</a:t>
            </a:r>
            <a:r>
              <a:rPr sz="1200" spc="-5" dirty="0">
                <a:latin typeface="Times New Roman"/>
                <a:cs typeface="Times New Roman"/>
              </a:rPr>
              <a:t>ta.</a:t>
            </a:r>
            <a:r>
              <a:rPr sz="1200" spc="-30" dirty="0">
                <a:latin typeface="Times New Roman"/>
                <a:cs typeface="Times New Roman"/>
              </a:rPr>
              <a:t> </a:t>
            </a:r>
            <a:r>
              <a:rPr sz="1200" spc="-10" dirty="0">
                <a:latin typeface="Times New Roman"/>
                <a:cs typeface="Times New Roman"/>
              </a:rPr>
              <a:t>B</a:t>
            </a:r>
            <a:r>
              <a:rPr sz="1200" dirty="0">
                <a:latin typeface="Times New Roman"/>
                <a:cs typeface="Times New Roman"/>
              </a:rPr>
              <a:t>y</a:t>
            </a:r>
            <a:r>
              <a:rPr sz="1200" spc="-25" dirty="0">
                <a:latin typeface="Times New Roman"/>
                <a:cs typeface="Times New Roman"/>
              </a:rPr>
              <a:t> </a:t>
            </a:r>
            <a:r>
              <a:rPr sz="1200" spc="-5" dirty="0">
                <a:latin typeface="Times New Roman"/>
                <a:cs typeface="Times New Roman"/>
              </a:rPr>
              <a:t>fost</a:t>
            </a:r>
            <a:r>
              <a:rPr sz="1200" spc="-15" dirty="0">
                <a:latin typeface="Times New Roman"/>
                <a:cs typeface="Times New Roman"/>
              </a:rPr>
              <a:t>e</a:t>
            </a:r>
            <a:r>
              <a:rPr sz="1200" spc="-5" dirty="0">
                <a:latin typeface="Times New Roman"/>
                <a:cs typeface="Times New Roman"/>
              </a:rPr>
              <a:t>ring </a:t>
            </a:r>
            <a:r>
              <a:rPr sz="1200" spc="-10" dirty="0">
                <a:latin typeface="Times New Roman"/>
                <a:cs typeface="Times New Roman"/>
              </a:rPr>
              <a:t>a</a:t>
            </a:r>
            <a:r>
              <a:rPr sz="1200" dirty="0">
                <a:latin typeface="Times New Roman"/>
                <a:cs typeface="Times New Roman"/>
              </a:rPr>
              <a:t> </a:t>
            </a:r>
            <a:r>
              <a:rPr sz="1200" spc="-114" dirty="0">
                <a:latin typeface="Times New Roman"/>
                <a:cs typeface="Times New Roman"/>
              </a:rPr>
              <a:t> </a:t>
            </a:r>
            <a:r>
              <a:rPr sz="1200" spc="-10" dirty="0">
                <a:latin typeface="Times New Roman"/>
                <a:cs typeface="Times New Roman"/>
              </a:rPr>
              <a:t>dyn</a:t>
            </a:r>
            <a:r>
              <a:rPr sz="1200" spc="-15" dirty="0">
                <a:latin typeface="Times New Roman"/>
                <a:cs typeface="Times New Roman"/>
              </a:rPr>
              <a:t>a</a:t>
            </a:r>
            <a:r>
              <a:rPr sz="1200" spc="-10" dirty="0">
                <a:latin typeface="Times New Roman"/>
                <a:cs typeface="Times New Roman"/>
              </a:rPr>
              <a:t>mic</a:t>
            </a:r>
            <a:r>
              <a:rPr sz="1200" dirty="0">
                <a:latin typeface="Times New Roman"/>
                <a:cs typeface="Times New Roman"/>
              </a:rPr>
              <a:t> </a:t>
            </a:r>
            <a:r>
              <a:rPr sz="1200" spc="-114"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10" dirty="0">
                <a:latin typeface="Times New Roman"/>
                <a:cs typeface="Times New Roman"/>
              </a:rPr>
              <a:t> </a:t>
            </a:r>
            <a:r>
              <a:rPr sz="1200" spc="-5" dirty="0">
                <a:latin typeface="Times New Roman"/>
                <a:cs typeface="Times New Roman"/>
              </a:rPr>
              <a:t>int</a:t>
            </a:r>
            <a:r>
              <a:rPr sz="1200" spc="-15" dirty="0">
                <a:latin typeface="Times New Roman"/>
                <a:cs typeface="Times New Roman"/>
              </a:rPr>
              <a:t>e</a:t>
            </a:r>
            <a:r>
              <a:rPr sz="1200" spc="5" dirty="0">
                <a:latin typeface="Times New Roman"/>
                <a:cs typeface="Times New Roman"/>
              </a:rPr>
              <a:t>r</a:t>
            </a:r>
            <a:r>
              <a:rPr sz="1200" spc="-15" dirty="0">
                <a:latin typeface="Times New Roman"/>
                <a:cs typeface="Times New Roman"/>
              </a:rPr>
              <a:t>ac</a:t>
            </a:r>
            <a:r>
              <a:rPr sz="1200" spc="-5" dirty="0">
                <a:latin typeface="Times New Roman"/>
                <a:cs typeface="Times New Roman"/>
              </a:rPr>
              <a:t>t</a:t>
            </a:r>
            <a:r>
              <a:rPr sz="1200" spc="5" dirty="0">
                <a:latin typeface="Times New Roman"/>
                <a:cs typeface="Times New Roman"/>
              </a:rPr>
              <a:t>i</a:t>
            </a:r>
            <a:r>
              <a:rPr sz="1200" spc="-10" dirty="0">
                <a:latin typeface="Times New Roman"/>
                <a:cs typeface="Times New Roman"/>
              </a:rPr>
              <a:t>ve</a:t>
            </a:r>
            <a:r>
              <a:rPr sz="1200" dirty="0">
                <a:latin typeface="Times New Roman"/>
                <a:cs typeface="Times New Roman"/>
              </a:rPr>
              <a:t> </a:t>
            </a:r>
            <a:r>
              <a:rPr sz="1200" spc="-114" dirty="0">
                <a:latin typeface="Times New Roman"/>
                <a:cs typeface="Times New Roman"/>
              </a:rPr>
              <a:t> </a:t>
            </a:r>
            <a:r>
              <a:rPr sz="1200" dirty="0">
                <a:latin typeface="Times New Roman"/>
                <a:cs typeface="Times New Roman"/>
              </a:rPr>
              <a:t>e</a:t>
            </a:r>
            <a:r>
              <a:rPr sz="1200" spc="-10" dirty="0">
                <a:latin typeface="Times New Roman"/>
                <a:cs typeface="Times New Roman"/>
              </a:rPr>
              <a:t>nvironme</a:t>
            </a:r>
            <a:r>
              <a:rPr sz="1200" spc="-15" dirty="0">
                <a:latin typeface="Times New Roman"/>
                <a:cs typeface="Times New Roman"/>
              </a:rPr>
              <a:t>n</a:t>
            </a:r>
            <a:r>
              <a:rPr sz="1200" spc="-5" dirty="0">
                <a:latin typeface="Times New Roman"/>
                <a:cs typeface="Times New Roman"/>
              </a:rPr>
              <a:t>t,</a:t>
            </a:r>
            <a:r>
              <a:rPr sz="1200" dirty="0">
                <a:latin typeface="Times New Roman"/>
                <a:cs typeface="Times New Roman"/>
              </a:rPr>
              <a:t> </a:t>
            </a:r>
            <a:r>
              <a:rPr sz="1200" spc="-110" dirty="0">
                <a:latin typeface="Times New Roman"/>
                <a:cs typeface="Times New Roman"/>
              </a:rPr>
              <a:t> </a:t>
            </a:r>
            <a:r>
              <a:rPr sz="1200" spc="-5" dirty="0">
                <a:latin typeface="Times New Roman"/>
                <a:cs typeface="Times New Roman"/>
              </a:rPr>
              <a:t>the</a:t>
            </a:r>
            <a:r>
              <a:rPr sz="1200" dirty="0">
                <a:latin typeface="Times New Roman"/>
                <a:cs typeface="Times New Roman"/>
              </a:rPr>
              <a:t> </a:t>
            </a:r>
            <a:r>
              <a:rPr sz="1200" spc="-114" dirty="0">
                <a:latin typeface="Times New Roman"/>
                <a:cs typeface="Times New Roman"/>
              </a:rPr>
              <a:t> </a:t>
            </a:r>
            <a:r>
              <a:rPr sz="1200" spc="-5" dirty="0">
                <a:latin typeface="Times New Roman"/>
                <a:cs typeface="Times New Roman"/>
              </a:rPr>
              <a:t>pla</a:t>
            </a:r>
            <a:r>
              <a:rPr sz="1200" dirty="0">
                <a:latin typeface="Times New Roman"/>
                <a:cs typeface="Times New Roman"/>
              </a:rPr>
              <a:t>tfo</a:t>
            </a:r>
            <a:r>
              <a:rPr sz="1200" spc="-10" dirty="0">
                <a:latin typeface="Times New Roman"/>
                <a:cs typeface="Times New Roman"/>
              </a:rPr>
              <a:t>rm</a:t>
            </a:r>
            <a:r>
              <a:rPr sz="1200" dirty="0">
                <a:latin typeface="Times New Roman"/>
                <a:cs typeface="Times New Roman"/>
              </a:rPr>
              <a:t> </a:t>
            </a:r>
            <a:r>
              <a:rPr sz="1200" spc="-110" dirty="0">
                <a:latin typeface="Times New Roman"/>
                <a:cs typeface="Times New Roman"/>
              </a:rPr>
              <a:t> </a:t>
            </a:r>
            <a:r>
              <a:rPr sz="1200" spc="-15" dirty="0">
                <a:latin typeface="Times New Roman"/>
                <a:cs typeface="Times New Roman"/>
              </a:rPr>
              <a:t>e</a:t>
            </a:r>
            <a:r>
              <a:rPr sz="1200" spc="-10" dirty="0">
                <a:latin typeface="Times New Roman"/>
                <a:cs typeface="Times New Roman"/>
              </a:rPr>
              <a:t>nh</a:t>
            </a:r>
            <a:r>
              <a:rPr sz="1200" spc="-15" dirty="0">
                <a:latin typeface="Times New Roman"/>
                <a:cs typeface="Times New Roman"/>
              </a:rPr>
              <a:t>a</a:t>
            </a:r>
            <a:r>
              <a:rPr sz="1200" spc="-10" dirty="0">
                <a:latin typeface="Times New Roman"/>
                <a:cs typeface="Times New Roman"/>
              </a:rPr>
              <a:t>n</a:t>
            </a:r>
            <a:r>
              <a:rPr sz="1200" spc="-5" dirty="0">
                <a:latin typeface="Times New Roman"/>
                <a:cs typeface="Times New Roman"/>
              </a:rPr>
              <a:t>c</a:t>
            </a:r>
            <a:r>
              <a:rPr sz="1200" spc="-15" dirty="0">
                <a:latin typeface="Times New Roman"/>
                <a:cs typeface="Times New Roman"/>
              </a:rPr>
              <a:t>e</a:t>
            </a:r>
            <a:r>
              <a:rPr sz="1200" dirty="0">
                <a:latin typeface="Times New Roman"/>
                <a:cs typeface="Times New Roman"/>
              </a:rPr>
              <a:t>s </a:t>
            </a:r>
            <a:r>
              <a:rPr sz="1200" spc="-110"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 </a:t>
            </a:r>
            <a:r>
              <a:rPr sz="1200" spc="-105" dirty="0">
                <a:latin typeface="Times New Roman"/>
                <a:cs typeface="Times New Roman"/>
              </a:rPr>
              <a:t> </a:t>
            </a:r>
            <a:r>
              <a:rPr sz="1200" spc="-15" dirty="0">
                <a:latin typeface="Times New Roman"/>
                <a:cs typeface="Times New Roman"/>
              </a:rPr>
              <a:t>e</a:t>
            </a:r>
            <a:r>
              <a:rPr sz="1200" dirty="0">
                <a:latin typeface="Times New Roman"/>
                <a:cs typeface="Times New Roman"/>
              </a:rPr>
              <a:t>x</a:t>
            </a:r>
            <a:r>
              <a:rPr sz="1200" spc="10" dirty="0">
                <a:latin typeface="Times New Roman"/>
                <a:cs typeface="Times New Roman"/>
              </a:rPr>
              <a:t>p</a:t>
            </a:r>
            <a:r>
              <a:rPr sz="1200" spc="-15" dirty="0">
                <a:latin typeface="Times New Roman"/>
                <a:cs typeface="Times New Roman"/>
              </a:rPr>
              <a:t>e</a:t>
            </a:r>
            <a:r>
              <a:rPr sz="1200" spc="-5" dirty="0">
                <a:latin typeface="Times New Roman"/>
                <a:cs typeface="Times New Roman"/>
              </a:rPr>
              <a:t>ri</a:t>
            </a:r>
            <a:r>
              <a:rPr sz="1200" spc="-20" dirty="0">
                <a:latin typeface="Times New Roman"/>
                <a:cs typeface="Times New Roman"/>
              </a:rPr>
              <a:t>e</a:t>
            </a:r>
            <a:r>
              <a:rPr sz="1200" spc="-10" dirty="0">
                <a:latin typeface="Times New Roman"/>
                <a:cs typeface="Times New Roman"/>
              </a:rPr>
              <a:t>n</a:t>
            </a:r>
            <a:r>
              <a:rPr sz="1200" spc="-5" dirty="0">
                <a:latin typeface="Times New Roman"/>
                <a:cs typeface="Times New Roman"/>
              </a:rPr>
              <a:t>c</a:t>
            </a:r>
            <a:r>
              <a:rPr sz="1200" spc="-10" dirty="0">
                <a:latin typeface="Times New Roman"/>
                <a:cs typeface="Times New Roman"/>
              </a:rPr>
              <a:t>e</a:t>
            </a:r>
            <a:r>
              <a:rPr sz="1200" dirty="0">
                <a:latin typeface="Times New Roman"/>
                <a:cs typeface="Times New Roman"/>
              </a:rPr>
              <a:t> </a:t>
            </a:r>
            <a:r>
              <a:rPr sz="1200" spc="-114" dirty="0">
                <a:latin typeface="Times New Roman"/>
                <a:cs typeface="Times New Roman"/>
              </a:rPr>
              <a:t> </a:t>
            </a:r>
            <a:r>
              <a:rPr sz="1200" spc="-15" dirty="0">
                <a:latin typeface="Times New Roman"/>
                <a:cs typeface="Times New Roman"/>
              </a:rPr>
              <a:t>a</a:t>
            </a:r>
            <a:r>
              <a:rPr sz="1200" dirty="0">
                <a:latin typeface="Times New Roman"/>
                <a:cs typeface="Times New Roman"/>
              </a:rPr>
              <a:t>nd </a:t>
            </a:r>
            <a:r>
              <a:rPr sz="1200" spc="-110" dirty="0">
                <a:latin typeface="Times New Roman"/>
                <a:cs typeface="Times New Roman"/>
              </a:rPr>
              <a:t> </a:t>
            </a:r>
            <a:r>
              <a:rPr sz="1200" spc="-15" dirty="0">
                <a:latin typeface="Times New Roman"/>
                <a:cs typeface="Times New Roman"/>
              </a:rPr>
              <a:t>e</a:t>
            </a:r>
            <a:r>
              <a:rPr sz="1200" dirty="0">
                <a:latin typeface="Times New Roman"/>
                <a:cs typeface="Times New Roman"/>
              </a:rPr>
              <a:t>n</a:t>
            </a:r>
            <a:r>
              <a:rPr sz="1200" spc="10" dirty="0">
                <a:latin typeface="Times New Roman"/>
                <a:cs typeface="Times New Roman"/>
              </a:rPr>
              <a:t>g</a:t>
            </a:r>
            <a:r>
              <a:rPr sz="1200" spc="-15" dirty="0">
                <a:latin typeface="Times New Roman"/>
                <a:cs typeface="Times New Roman"/>
              </a:rPr>
              <a:t>a</a:t>
            </a:r>
            <a:r>
              <a:rPr sz="1200" spc="-10" dirty="0">
                <a:latin typeface="Times New Roman"/>
                <a:cs typeface="Times New Roman"/>
              </a:rPr>
              <a:t>g</a:t>
            </a:r>
            <a:r>
              <a:rPr sz="1200" spc="-15" dirty="0">
                <a:latin typeface="Times New Roman"/>
                <a:cs typeface="Times New Roman"/>
              </a:rPr>
              <a:t>e</a:t>
            </a:r>
            <a:r>
              <a:rPr sz="1200" spc="-10" dirty="0">
                <a:latin typeface="Times New Roman"/>
                <a:cs typeface="Times New Roman"/>
              </a:rPr>
              <a:t>ment</a:t>
            </a:r>
            <a:r>
              <a:rPr sz="1200" dirty="0">
                <a:latin typeface="Times New Roman"/>
                <a:cs typeface="Times New Roman"/>
              </a:rPr>
              <a:t> </a:t>
            </a:r>
            <a:r>
              <a:rPr sz="1200" spc="-100" dirty="0">
                <a:latin typeface="Times New Roman"/>
                <a:cs typeface="Times New Roman"/>
              </a:rPr>
              <a:t> </a:t>
            </a:r>
            <a:r>
              <a:rPr sz="1200" spc="-15" dirty="0">
                <a:latin typeface="Times New Roman"/>
                <a:cs typeface="Times New Roman"/>
              </a:rPr>
              <a:t>while</a:t>
            </a:r>
            <a:r>
              <a:rPr sz="1200" spc="-10" dirty="0">
                <a:latin typeface="Times New Roman"/>
                <a:cs typeface="Times New Roman"/>
              </a:rPr>
              <a:t> providing</a:t>
            </a:r>
            <a:r>
              <a:rPr sz="1200" spc="105" dirty="0">
                <a:latin typeface="Times New Roman"/>
                <a:cs typeface="Times New Roman"/>
              </a:rPr>
              <a:t> </a:t>
            </a:r>
            <a:r>
              <a:rPr sz="1200" spc="-10" dirty="0">
                <a:latin typeface="Times New Roman"/>
                <a:cs typeface="Times New Roman"/>
              </a:rPr>
              <a:t>a</a:t>
            </a:r>
            <a:r>
              <a:rPr sz="1200" spc="100" dirty="0">
                <a:latin typeface="Times New Roman"/>
                <a:cs typeface="Times New Roman"/>
              </a:rPr>
              <a:t> </a:t>
            </a:r>
            <a:r>
              <a:rPr sz="1200" spc="-5" dirty="0">
                <a:latin typeface="Times New Roman"/>
                <a:cs typeface="Times New Roman"/>
              </a:rPr>
              <a:t>r</a:t>
            </a:r>
            <a:r>
              <a:rPr sz="1200" spc="-20" dirty="0">
                <a:latin typeface="Times New Roman"/>
                <a:cs typeface="Times New Roman"/>
              </a:rPr>
              <a:t>e</a:t>
            </a:r>
            <a:r>
              <a:rPr sz="1200" spc="-5" dirty="0">
                <a:latin typeface="Times New Roman"/>
                <a:cs typeface="Times New Roman"/>
              </a:rPr>
              <a:t>li</a:t>
            </a:r>
            <a:r>
              <a:rPr sz="1200" spc="-15" dirty="0">
                <a:latin typeface="Times New Roman"/>
                <a:cs typeface="Times New Roman"/>
              </a:rPr>
              <a:t>a</a:t>
            </a:r>
            <a:r>
              <a:rPr sz="1200" spc="-10" dirty="0">
                <a:latin typeface="Times New Roman"/>
                <a:cs typeface="Times New Roman"/>
              </a:rPr>
              <a:t>b</a:t>
            </a:r>
            <a:r>
              <a:rPr sz="1200" dirty="0">
                <a:latin typeface="Times New Roman"/>
                <a:cs typeface="Times New Roman"/>
              </a:rPr>
              <a:t>l</a:t>
            </a:r>
            <a:r>
              <a:rPr sz="1200" spc="-15" dirty="0">
                <a:latin typeface="Times New Roman"/>
                <a:cs typeface="Times New Roman"/>
              </a:rPr>
              <a:t>e</a:t>
            </a:r>
            <a:r>
              <a:rPr sz="1200" dirty="0">
                <a:latin typeface="Times New Roman"/>
                <a:cs typeface="Times New Roman"/>
              </a:rPr>
              <a:t>,</a:t>
            </a:r>
            <a:r>
              <a:rPr sz="1200" spc="105" dirty="0">
                <a:latin typeface="Times New Roman"/>
                <a:cs typeface="Times New Roman"/>
              </a:rPr>
              <a:t> </a:t>
            </a:r>
            <a:r>
              <a:rPr sz="1200" spc="-5" dirty="0">
                <a:latin typeface="Times New Roman"/>
                <a:cs typeface="Times New Roman"/>
              </a:rPr>
              <a:t>s</a:t>
            </a:r>
            <a:r>
              <a:rPr sz="1200" spc="5" dirty="0">
                <a:latin typeface="Times New Roman"/>
                <a:cs typeface="Times New Roman"/>
              </a:rPr>
              <a:t>e</a:t>
            </a:r>
            <a:r>
              <a:rPr sz="1200" spc="-5" dirty="0">
                <a:latin typeface="Times New Roman"/>
                <a:cs typeface="Times New Roman"/>
              </a:rPr>
              <a:t>cur</a:t>
            </a:r>
            <a:r>
              <a:rPr sz="1200" spc="-20" dirty="0">
                <a:latin typeface="Times New Roman"/>
                <a:cs typeface="Times New Roman"/>
              </a:rPr>
              <a:t>e</a:t>
            </a:r>
            <a:r>
              <a:rPr sz="1200" dirty="0">
                <a:latin typeface="Times New Roman"/>
                <a:cs typeface="Times New Roman"/>
              </a:rPr>
              <a:t>,</a:t>
            </a:r>
            <a:r>
              <a:rPr sz="1200" spc="10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14" dirty="0">
                <a:latin typeface="Times New Roman"/>
                <a:cs typeface="Times New Roman"/>
              </a:rPr>
              <a:t> </a:t>
            </a:r>
            <a:r>
              <a:rPr sz="1200" spc="-15" dirty="0">
                <a:latin typeface="Times New Roman"/>
                <a:cs typeface="Times New Roman"/>
              </a:rPr>
              <a:t>e</a:t>
            </a:r>
            <a:r>
              <a:rPr sz="1200" spc="5" dirty="0">
                <a:latin typeface="Times New Roman"/>
                <a:cs typeface="Times New Roman"/>
              </a:rPr>
              <a:t>f</a:t>
            </a:r>
            <a:r>
              <a:rPr sz="1200" spc="-5" dirty="0">
                <a:latin typeface="Times New Roman"/>
                <a:cs typeface="Times New Roman"/>
              </a:rPr>
              <a:t>fi</a:t>
            </a:r>
            <a:r>
              <a:rPr sz="1200" spc="-20" dirty="0">
                <a:latin typeface="Times New Roman"/>
                <a:cs typeface="Times New Roman"/>
              </a:rPr>
              <a:t>c</a:t>
            </a:r>
            <a:r>
              <a:rPr sz="1200" spc="-5" dirty="0">
                <a:latin typeface="Times New Roman"/>
                <a:cs typeface="Times New Roman"/>
              </a:rPr>
              <a:t>ient</a:t>
            </a:r>
            <a:r>
              <a:rPr sz="1200" spc="105" dirty="0">
                <a:latin typeface="Times New Roman"/>
                <a:cs typeface="Times New Roman"/>
              </a:rPr>
              <a:t> </a:t>
            </a:r>
            <a:r>
              <a:rPr sz="1200" spc="-10" dirty="0">
                <a:latin typeface="Times New Roman"/>
                <a:cs typeface="Times New Roman"/>
              </a:rPr>
              <a:t>solu</a:t>
            </a:r>
            <a:r>
              <a:rPr sz="1200" dirty="0">
                <a:latin typeface="Times New Roman"/>
                <a:cs typeface="Times New Roman"/>
              </a:rPr>
              <a:t>t</a:t>
            </a:r>
            <a:r>
              <a:rPr sz="1200" spc="-10" dirty="0">
                <a:latin typeface="Times New Roman"/>
                <a:cs typeface="Times New Roman"/>
              </a:rPr>
              <a:t>ion</a:t>
            </a:r>
            <a:r>
              <a:rPr sz="1200" spc="105" dirty="0">
                <a:latin typeface="Times New Roman"/>
                <a:cs typeface="Times New Roman"/>
              </a:rPr>
              <a:t> </a:t>
            </a:r>
            <a:r>
              <a:rPr sz="1200" dirty="0">
                <a:latin typeface="Times New Roman"/>
                <a:cs typeface="Times New Roman"/>
              </a:rPr>
              <a:t>for</a:t>
            </a:r>
            <a:r>
              <a:rPr sz="1200" spc="95" dirty="0">
                <a:latin typeface="Times New Roman"/>
                <a:cs typeface="Times New Roman"/>
              </a:rPr>
              <a:t> </a:t>
            </a:r>
            <a:r>
              <a:rPr sz="1200" spc="-10" dirty="0">
                <a:latin typeface="Times New Roman"/>
                <a:cs typeface="Times New Roman"/>
              </a:rPr>
              <a:t>mod</a:t>
            </a:r>
            <a:r>
              <a:rPr sz="1200" spc="-5" dirty="0">
                <a:latin typeface="Times New Roman"/>
                <a:cs typeface="Times New Roman"/>
              </a:rPr>
              <a:t>e</a:t>
            </a:r>
            <a:r>
              <a:rPr sz="1200" dirty="0">
                <a:latin typeface="Times New Roman"/>
                <a:cs typeface="Times New Roman"/>
              </a:rPr>
              <a:t>rn</a:t>
            </a:r>
            <a:r>
              <a:rPr sz="1200" spc="100" dirty="0">
                <a:latin typeface="Times New Roman"/>
                <a:cs typeface="Times New Roman"/>
              </a:rPr>
              <a:t> </a:t>
            </a:r>
            <a:r>
              <a:rPr sz="1200" spc="-10" dirty="0">
                <a:latin typeface="Times New Roman"/>
                <a:cs typeface="Times New Roman"/>
              </a:rPr>
              <a:t>job</a:t>
            </a:r>
            <a:r>
              <a:rPr sz="1200" spc="105" dirty="0">
                <a:latin typeface="Times New Roman"/>
                <a:cs typeface="Times New Roman"/>
              </a:rPr>
              <a:t> </a:t>
            </a:r>
            <a:r>
              <a:rPr sz="1200" spc="-5" dirty="0">
                <a:latin typeface="Times New Roman"/>
                <a:cs typeface="Times New Roman"/>
              </a:rPr>
              <a:t>s</a:t>
            </a:r>
            <a:r>
              <a:rPr sz="1200" spc="5" dirty="0">
                <a:latin typeface="Times New Roman"/>
                <a:cs typeface="Times New Roman"/>
              </a:rPr>
              <a:t>e</a:t>
            </a:r>
            <a:r>
              <a:rPr sz="1200" spc="-15" dirty="0">
                <a:latin typeface="Times New Roman"/>
                <a:cs typeface="Times New Roman"/>
              </a:rPr>
              <a:t>e</a:t>
            </a:r>
            <a:r>
              <a:rPr sz="1200" spc="-10" dirty="0">
                <a:latin typeface="Times New Roman"/>
                <a:cs typeface="Times New Roman"/>
              </a:rPr>
              <a:t>king</a:t>
            </a:r>
            <a:r>
              <a:rPr sz="1200" spc="10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105" dirty="0">
                <a:latin typeface="Times New Roman"/>
                <a:cs typeface="Times New Roman"/>
              </a:rPr>
              <a:t> </a:t>
            </a:r>
            <a:r>
              <a:rPr sz="1200" spc="5" dirty="0">
                <a:latin typeface="Times New Roman"/>
                <a:cs typeface="Times New Roman"/>
              </a:rPr>
              <a:t>r</a:t>
            </a:r>
            <a:r>
              <a:rPr sz="1200" spc="-15" dirty="0">
                <a:latin typeface="Times New Roman"/>
                <a:cs typeface="Times New Roman"/>
              </a:rPr>
              <a:t>ec</a:t>
            </a:r>
            <a:r>
              <a:rPr sz="1200" spc="-10" dirty="0">
                <a:latin typeface="Times New Roman"/>
                <a:cs typeface="Times New Roman"/>
              </a:rPr>
              <a:t>ruitm</a:t>
            </a:r>
            <a:r>
              <a:rPr sz="1200" spc="-15" dirty="0">
                <a:latin typeface="Times New Roman"/>
                <a:cs typeface="Times New Roman"/>
              </a:rPr>
              <a:t>e</a:t>
            </a:r>
            <a:r>
              <a:rPr sz="1200" spc="-5" dirty="0">
                <a:latin typeface="Times New Roman"/>
                <a:cs typeface="Times New Roman"/>
              </a:rPr>
              <a:t>nt.</a:t>
            </a:r>
            <a:r>
              <a:rPr sz="1200" spc="105" dirty="0">
                <a:latin typeface="Times New Roman"/>
                <a:cs typeface="Times New Roman"/>
              </a:rPr>
              <a:t> </a:t>
            </a:r>
            <a:r>
              <a:rPr sz="1200" spc="-10" dirty="0">
                <a:latin typeface="Times New Roman"/>
                <a:cs typeface="Times New Roman"/>
              </a:rPr>
              <a:t>This</a:t>
            </a:r>
            <a:r>
              <a:rPr sz="1200" spc="120" dirty="0">
                <a:latin typeface="Times New Roman"/>
                <a:cs typeface="Times New Roman"/>
              </a:rPr>
              <a:t> </a:t>
            </a:r>
            <a:r>
              <a:rPr sz="1200" spc="-5" dirty="0">
                <a:latin typeface="Times New Roman"/>
                <a:cs typeface="Times New Roman"/>
              </a:rPr>
              <a:t>sys</a:t>
            </a:r>
            <a:r>
              <a:rPr sz="1200" dirty="0">
                <a:latin typeface="Times New Roman"/>
                <a:cs typeface="Times New Roman"/>
              </a:rPr>
              <a:t>t</a:t>
            </a:r>
            <a:r>
              <a:rPr sz="1200" spc="-15" dirty="0">
                <a:latin typeface="Times New Roman"/>
                <a:cs typeface="Times New Roman"/>
              </a:rPr>
              <a:t>e</a:t>
            </a:r>
            <a:r>
              <a:rPr sz="1200" spc="-10" dirty="0">
                <a:latin typeface="Times New Roman"/>
                <a:cs typeface="Times New Roman"/>
              </a:rPr>
              <a:t>m</a:t>
            </a:r>
            <a:r>
              <a:rPr sz="1200" spc="-5" dirty="0">
                <a:latin typeface="Times New Roman"/>
                <a:cs typeface="Times New Roman"/>
              </a:rPr>
              <a:t> </a:t>
            </a:r>
            <a:r>
              <a:rPr sz="1200" spc="-15" dirty="0">
                <a:latin typeface="Times New Roman"/>
                <a:cs typeface="Times New Roman"/>
              </a:rPr>
              <a:t>e</a:t>
            </a:r>
            <a:r>
              <a:rPr sz="1200" spc="-10" dirty="0">
                <a:latin typeface="Times New Roman"/>
                <a:cs typeface="Times New Roman"/>
              </a:rPr>
              <a:t>x</a:t>
            </a:r>
            <a:r>
              <a:rPr sz="1200" spc="-15" dirty="0">
                <a:latin typeface="Times New Roman"/>
                <a:cs typeface="Times New Roman"/>
              </a:rPr>
              <a:t>e</a:t>
            </a:r>
            <a:r>
              <a:rPr sz="1200" spc="-5" dirty="0">
                <a:latin typeface="Times New Roman"/>
                <a:cs typeface="Times New Roman"/>
              </a:rPr>
              <a:t>mplifi</a:t>
            </a:r>
            <a:r>
              <a:rPr sz="1200" spc="-15" dirty="0">
                <a:latin typeface="Times New Roman"/>
                <a:cs typeface="Times New Roman"/>
              </a:rPr>
              <a:t>e</a:t>
            </a:r>
            <a:r>
              <a:rPr sz="1200" dirty="0">
                <a:latin typeface="Times New Roman"/>
                <a:cs typeface="Times New Roman"/>
              </a:rPr>
              <a:t>s</a:t>
            </a:r>
            <a:r>
              <a:rPr sz="1200" spc="70" dirty="0">
                <a:latin typeface="Times New Roman"/>
                <a:cs typeface="Times New Roman"/>
              </a:rPr>
              <a:t> </a:t>
            </a:r>
            <a:r>
              <a:rPr sz="1200" dirty="0">
                <a:latin typeface="Times New Roman"/>
                <a:cs typeface="Times New Roman"/>
              </a:rPr>
              <a:t>how</a:t>
            </a:r>
            <a:r>
              <a:rPr sz="1200" spc="65" dirty="0">
                <a:latin typeface="Times New Roman"/>
                <a:cs typeface="Times New Roman"/>
              </a:rPr>
              <a:t> </a:t>
            </a:r>
            <a:r>
              <a:rPr sz="1200" spc="-5" dirty="0">
                <a:latin typeface="Times New Roman"/>
                <a:cs typeface="Times New Roman"/>
              </a:rPr>
              <a:t>w</a:t>
            </a:r>
            <a:r>
              <a:rPr sz="1200" spc="-10" dirty="0">
                <a:latin typeface="Times New Roman"/>
                <a:cs typeface="Times New Roman"/>
              </a:rPr>
              <a:t>e</a:t>
            </a:r>
            <a:r>
              <a:rPr sz="1200" dirty="0">
                <a:latin typeface="Times New Roman"/>
                <a:cs typeface="Times New Roman"/>
              </a:rPr>
              <a:t>b</a:t>
            </a:r>
            <a:r>
              <a:rPr sz="1200" spc="70" dirty="0">
                <a:latin typeface="Times New Roman"/>
                <a:cs typeface="Times New Roman"/>
              </a:rPr>
              <a:t> </a:t>
            </a:r>
            <a:r>
              <a:rPr sz="1200" spc="-5" dirty="0">
                <a:latin typeface="Times New Roman"/>
                <a:cs typeface="Times New Roman"/>
              </a:rPr>
              <a:t>tec</a:t>
            </a:r>
            <a:r>
              <a:rPr sz="1200" spc="-10" dirty="0">
                <a:latin typeface="Times New Roman"/>
                <a:cs typeface="Times New Roman"/>
              </a:rPr>
              <a:t>hnologi</a:t>
            </a:r>
            <a:r>
              <a:rPr sz="1200" spc="-15" dirty="0">
                <a:latin typeface="Times New Roman"/>
                <a:cs typeface="Times New Roman"/>
              </a:rPr>
              <a:t>e</a:t>
            </a:r>
            <a:r>
              <a:rPr sz="1200" dirty="0">
                <a:latin typeface="Times New Roman"/>
                <a:cs typeface="Times New Roman"/>
              </a:rPr>
              <a:t>s</a:t>
            </a:r>
            <a:r>
              <a:rPr sz="1200" spc="70" dirty="0">
                <a:latin typeface="Times New Roman"/>
                <a:cs typeface="Times New Roman"/>
              </a:rPr>
              <a:t> </a:t>
            </a:r>
            <a:r>
              <a:rPr sz="1200" spc="-15" dirty="0">
                <a:latin typeface="Times New Roman"/>
                <a:cs typeface="Times New Roman"/>
              </a:rPr>
              <a:t>ca</a:t>
            </a:r>
            <a:r>
              <a:rPr sz="1200" dirty="0">
                <a:latin typeface="Times New Roman"/>
                <a:cs typeface="Times New Roman"/>
              </a:rPr>
              <a:t>n</a:t>
            </a:r>
            <a:r>
              <a:rPr sz="1200" spc="70" dirty="0">
                <a:latin typeface="Times New Roman"/>
                <a:cs typeface="Times New Roman"/>
              </a:rPr>
              <a:t> </a:t>
            </a:r>
            <a:r>
              <a:rPr sz="1200" spc="-10" dirty="0">
                <a:latin typeface="Times New Roman"/>
                <a:cs typeface="Times New Roman"/>
              </a:rPr>
              <a:t>be</a:t>
            </a:r>
            <a:r>
              <a:rPr sz="1200" spc="65" dirty="0">
                <a:latin typeface="Times New Roman"/>
                <a:cs typeface="Times New Roman"/>
              </a:rPr>
              <a:t> </a:t>
            </a:r>
            <a:r>
              <a:rPr sz="1200" spc="-5" dirty="0">
                <a:latin typeface="Times New Roman"/>
                <a:cs typeface="Times New Roman"/>
              </a:rPr>
              <a:t>utili</a:t>
            </a:r>
            <a:r>
              <a:rPr sz="1200" spc="-15" dirty="0">
                <a:latin typeface="Times New Roman"/>
                <a:cs typeface="Times New Roman"/>
              </a:rPr>
              <a:t>ze</a:t>
            </a:r>
            <a:r>
              <a:rPr sz="1200" dirty="0">
                <a:latin typeface="Times New Roman"/>
                <a:cs typeface="Times New Roman"/>
              </a:rPr>
              <a:t>d</a:t>
            </a:r>
            <a:r>
              <a:rPr sz="1200" spc="80" dirty="0">
                <a:latin typeface="Times New Roman"/>
                <a:cs typeface="Times New Roman"/>
              </a:rPr>
              <a:t> </a:t>
            </a:r>
            <a:r>
              <a:rPr sz="1200" spc="-5" dirty="0">
                <a:latin typeface="Times New Roman"/>
                <a:cs typeface="Times New Roman"/>
              </a:rPr>
              <a:t>to</a:t>
            </a:r>
            <a:r>
              <a:rPr sz="1200" spc="70" dirty="0">
                <a:latin typeface="Times New Roman"/>
                <a:cs typeface="Times New Roman"/>
              </a:rPr>
              <a:t> </a:t>
            </a:r>
            <a:r>
              <a:rPr sz="1200" spc="-15" dirty="0">
                <a:latin typeface="Times New Roman"/>
                <a:cs typeface="Times New Roman"/>
              </a:rPr>
              <a:t>c</a:t>
            </a:r>
            <a:r>
              <a:rPr sz="1200" spc="-5" dirty="0">
                <a:latin typeface="Times New Roman"/>
                <a:cs typeface="Times New Roman"/>
              </a:rPr>
              <a:t>r</a:t>
            </a:r>
            <a:r>
              <a:rPr sz="1200" spc="-20" dirty="0">
                <a:latin typeface="Times New Roman"/>
                <a:cs typeface="Times New Roman"/>
              </a:rPr>
              <a:t>e</a:t>
            </a:r>
            <a:r>
              <a:rPr sz="1200" spc="-15" dirty="0">
                <a:latin typeface="Times New Roman"/>
                <a:cs typeface="Times New Roman"/>
              </a:rPr>
              <a:t>a</a:t>
            </a:r>
            <a:r>
              <a:rPr sz="1200" spc="-5" dirty="0">
                <a:latin typeface="Times New Roman"/>
                <a:cs typeface="Times New Roman"/>
              </a:rPr>
              <a:t>te</a:t>
            </a:r>
            <a:r>
              <a:rPr sz="1200" spc="65" dirty="0">
                <a:latin typeface="Times New Roman"/>
                <a:cs typeface="Times New Roman"/>
              </a:rPr>
              <a:t> </a:t>
            </a:r>
            <a:r>
              <a:rPr sz="1200" spc="-10" dirty="0">
                <a:latin typeface="Times New Roman"/>
                <a:cs typeface="Times New Roman"/>
              </a:rPr>
              <a:t>a</a:t>
            </a:r>
            <a:r>
              <a:rPr sz="1200" spc="75" dirty="0">
                <a:latin typeface="Times New Roman"/>
                <a:cs typeface="Times New Roman"/>
              </a:rPr>
              <a:t> </a:t>
            </a:r>
            <a:r>
              <a:rPr sz="1200" spc="-5" dirty="0">
                <a:latin typeface="Times New Roman"/>
                <a:cs typeface="Times New Roman"/>
              </a:rPr>
              <a:t>fl</a:t>
            </a:r>
            <a:r>
              <a:rPr sz="1200" spc="-20" dirty="0">
                <a:latin typeface="Times New Roman"/>
                <a:cs typeface="Times New Roman"/>
              </a:rPr>
              <a:t>e</a:t>
            </a:r>
            <a:r>
              <a:rPr sz="1200" spc="-5" dirty="0">
                <a:latin typeface="Times New Roman"/>
                <a:cs typeface="Times New Roman"/>
              </a:rPr>
              <a:t>xible</a:t>
            </a:r>
            <a:r>
              <a:rPr sz="1200" spc="65" dirty="0">
                <a:latin typeface="Times New Roman"/>
                <a:cs typeface="Times New Roman"/>
              </a:rPr>
              <a:t> </a:t>
            </a:r>
            <a:r>
              <a:rPr sz="1200" spc="-15" dirty="0">
                <a:latin typeface="Times New Roman"/>
                <a:cs typeface="Times New Roman"/>
              </a:rPr>
              <a:t>a</a:t>
            </a:r>
            <a:r>
              <a:rPr sz="1200" dirty="0">
                <a:latin typeface="Times New Roman"/>
                <a:cs typeface="Times New Roman"/>
              </a:rPr>
              <a:t>nd</a:t>
            </a:r>
            <a:r>
              <a:rPr sz="1200" spc="80" dirty="0">
                <a:latin typeface="Times New Roman"/>
                <a:cs typeface="Times New Roman"/>
              </a:rPr>
              <a:t> </a:t>
            </a:r>
            <a:r>
              <a:rPr sz="1200" spc="-5" dirty="0">
                <a:latin typeface="Times New Roman"/>
                <a:cs typeface="Times New Roman"/>
              </a:rPr>
              <a:t>sc</a:t>
            </a:r>
            <a:r>
              <a:rPr sz="1200" spc="-15" dirty="0">
                <a:latin typeface="Times New Roman"/>
                <a:cs typeface="Times New Roman"/>
              </a:rPr>
              <a:t>a</a:t>
            </a:r>
            <a:r>
              <a:rPr sz="1200" spc="-5" dirty="0">
                <a:latin typeface="Times New Roman"/>
                <a:cs typeface="Times New Roman"/>
              </a:rPr>
              <a:t>la</a:t>
            </a:r>
            <a:r>
              <a:rPr sz="1200" spc="20" dirty="0">
                <a:latin typeface="Times New Roman"/>
                <a:cs typeface="Times New Roman"/>
              </a:rPr>
              <a:t>b</a:t>
            </a:r>
            <a:r>
              <a:rPr sz="1200" spc="-5" dirty="0">
                <a:latin typeface="Times New Roman"/>
                <a:cs typeface="Times New Roman"/>
              </a:rPr>
              <a:t>le</a:t>
            </a:r>
            <a:r>
              <a:rPr sz="1200" spc="65" dirty="0">
                <a:latin typeface="Times New Roman"/>
                <a:cs typeface="Times New Roman"/>
              </a:rPr>
              <a:t> </a:t>
            </a:r>
            <a:r>
              <a:rPr sz="1200" spc="-10" dirty="0">
                <a:latin typeface="Times New Roman"/>
                <a:cs typeface="Times New Roman"/>
              </a:rPr>
              <a:t>job</a:t>
            </a:r>
            <a:r>
              <a:rPr sz="1200" spc="70" dirty="0">
                <a:latin typeface="Times New Roman"/>
                <a:cs typeface="Times New Roman"/>
              </a:rPr>
              <a:t> </a:t>
            </a:r>
            <a:r>
              <a:rPr sz="1200" spc="-5" dirty="0">
                <a:latin typeface="Times New Roman"/>
                <a:cs typeface="Times New Roman"/>
              </a:rPr>
              <a:t>port</a:t>
            </a:r>
            <a:r>
              <a:rPr sz="1200" spc="-20" dirty="0">
                <a:latin typeface="Times New Roman"/>
                <a:cs typeface="Times New Roman"/>
              </a:rPr>
              <a:t>a</a:t>
            </a:r>
            <a:r>
              <a:rPr sz="1200" spc="-5" dirty="0">
                <a:latin typeface="Times New Roman"/>
                <a:cs typeface="Times New Roman"/>
              </a:rPr>
              <a:t>l</a:t>
            </a:r>
            <a:r>
              <a:rPr sz="1200" spc="70" dirty="0">
                <a:latin typeface="Times New Roman"/>
                <a:cs typeface="Times New Roman"/>
              </a:rPr>
              <a:t> </a:t>
            </a:r>
            <a:r>
              <a:rPr sz="1200" spc="-15" dirty="0">
                <a:latin typeface="Times New Roman"/>
                <a:cs typeface="Times New Roman"/>
              </a:rPr>
              <a:t>e</a:t>
            </a:r>
            <a:r>
              <a:rPr sz="1200" dirty="0">
                <a:latin typeface="Times New Roman"/>
                <a:cs typeface="Times New Roman"/>
              </a:rPr>
              <a:t>x</a:t>
            </a:r>
            <a:r>
              <a:rPr sz="1200" spc="10" dirty="0">
                <a:latin typeface="Times New Roman"/>
                <a:cs typeface="Times New Roman"/>
              </a:rPr>
              <a:t>p</a:t>
            </a:r>
            <a:r>
              <a:rPr sz="1200" spc="-15" dirty="0">
                <a:latin typeface="Times New Roman"/>
                <a:cs typeface="Times New Roman"/>
              </a:rPr>
              <a:t>e</a:t>
            </a:r>
            <a:r>
              <a:rPr sz="1200" spc="5" dirty="0">
                <a:latin typeface="Times New Roman"/>
                <a:cs typeface="Times New Roman"/>
              </a:rPr>
              <a:t>r</a:t>
            </a:r>
            <a:r>
              <a:rPr sz="1200" spc="-5" dirty="0">
                <a:latin typeface="Times New Roman"/>
                <a:cs typeface="Times New Roman"/>
              </a:rPr>
              <a:t>ien</a:t>
            </a:r>
            <a:r>
              <a:rPr sz="1200" spc="-20" dirty="0">
                <a:latin typeface="Times New Roman"/>
                <a:cs typeface="Times New Roman"/>
              </a:rPr>
              <a:t>c</a:t>
            </a:r>
            <a:r>
              <a:rPr sz="1200" spc="-15" dirty="0">
                <a:latin typeface="Times New Roman"/>
                <a:cs typeface="Times New Roman"/>
              </a:rPr>
              <a:t>e</a:t>
            </a:r>
            <a:r>
              <a:rPr sz="1200" dirty="0">
                <a:latin typeface="Times New Roman"/>
                <a:cs typeface="Times New Roman"/>
              </a:rPr>
              <a:t>, </a:t>
            </a:r>
            <a:r>
              <a:rPr sz="1200" spc="-15" dirty="0">
                <a:latin typeface="Times New Roman"/>
                <a:cs typeface="Times New Roman"/>
              </a:rPr>
              <a:t>e</a:t>
            </a:r>
            <a:r>
              <a:rPr sz="1200" spc="-10" dirty="0">
                <a:latin typeface="Times New Roman"/>
                <a:cs typeface="Times New Roman"/>
              </a:rPr>
              <a:t>mpow</a:t>
            </a:r>
            <a:r>
              <a:rPr sz="1200" spc="-20" dirty="0">
                <a:latin typeface="Times New Roman"/>
                <a:cs typeface="Times New Roman"/>
              </a:rPr>
              <a:t>e</a:t>
            </a:r>
            <a:r>
              <a:rPr sz="1200" spc="-5" dirty="0">
                <a:latin typeface="Times New Roman"/>
                <a:cs typeface="Times New Roman"/>
              </a:rPr>
              <a:t>ring</a:t>
            </a:r>
            <a:r>
              <a:rPr sz="1200" dirty="0">
                <a:latin typeface="Times New Roman"/>
                <a:cs typeface="Times New Roman"/>
              </a:rPr>
              <a:t> </a:t>
            </a:r>
            <a:r>
              <a:rPr sz="1200" spc="-10" dirty="0">
                <a:latin typeface="Times New Roman"/>
                <a:cs typeface="Times New Roman"/>
              </a:rPr>
              <a:t>both</a:t>
            </a:r>
            <a:r>
              <a:rPr sz="1200" dirty="0">
                <a:latin typeface="Times New Roman"/>
                <a:cs typeface="Times New Roman"/>
              </a:rPr>
              <a:t> </a:t>
            </a:r>
            <a:r>
              <a:rPr sz="1200" spc="-5" dirty="0">
                <a:latin typeface="Times New Roman"/>
                <a:cs typeface="Times New Roman"/>
              </a:rPr>
              <a:t>j</a:t>
            </a:r>
            <a:r>
              <a:rPr sz="1200" dirty="0">
                <a:latin typeface="Times New Roman"/>
                <a:cs typeface="Times New Roman"/>
              </a:rPr>
              <a:t>ob </a:t>
            </a:r>
            <a:r>
              <a:rPr sz="1200" spc="-5" dirty="0">
                <a:latin typeface="Times New Roman"/>
                <a:cs typeface="Times New Roman"/>
              </a:rPr>
              <a:t>see</a:t>
            </a:r>
            <a:r>
              <a:rPr sz="1200" spc="-10" dirty="0">
                <a:latin typeface="Times New Roman"/>
                <a:cs typeface="Times New Roman"/>
              </a:rPr>
              <a:t>k</a:t>
            </a:r>
            <a:r>
              <a:rPr sz="1200" spc="-15" dirty="0">
                <a:latin typeface="Times New Roman"/>
                <a:cs typeface="Times New Roman"/>
              </a:rPr>
              <a:t>e</a:t>
            </a:r>
            <a:r>
              <a:rPr sz="1200" dirty="0">
                <a:latin typeface="Times New Roman"/>
                <a:cs typeface="Times New Roman"/>
              </a:rPr>
              <a:t>rs</a:t>
            </a:r>
            <a:r>
              <a:rPr sz="1200" spc="-5" dirty="0">
                <a:latin typeface="Times New Roman"/>
                <a:cs typeface="Times New Roman"/>
              </a:rPr>
              <a:t> </a:t>
            </a:r>
            <a:r>
              <a:rPr sz="1200" spc="-20" dirty="0">
                <a:latin typeface="Times New Roman"/>
                <a:cs typeface="Times New Roman"/>
              </a:rPr>
              <a:t>a</a:t>
            </a:r>
            <a:r>
              <a:rPr sz="1200" dirty="0">
                <a:latin typeface="Times New Roman"/>
                <a:cs typeface="Times New Roman"/>
              </a:rPr>
              <a:t>nd </a:t>
            </a:r>
            <a:r>
              <a:rPr sz="1200" spc="-15" dirty="0">
                <a:latin typeface="Times New Roman"/>
                <a:cs typeface="Times New Roman"/>
              </a:rPr>
              <a:t>e</a:t>
            </a:r>
            <a:r>
              <a:rPr sz="1200" spc="-10" dirty="0">
                <a:latin typeface="Times New Roman"/>
                <a:cs typeface="Times New Roman"/>
              </a:rPr>
              <a:t>mploy</a:t>
            </a:r>
            <a:r>
              <a:rPr sz="1200" spc="-5" dirty="0">
                <a:latin typeface="Times New Roman"/>
                <a:cs typeface="Times New Roman"/>
              </a:rPr>
              <a:t>e</a:t>
            </a:r>
            <a:r>
              <a:rPr sz="1200" dirty="0">
                <a:latin typeface="Times New Roman"/>
                <a:cs typeface="Times New Roman"/>
              </a:rPr>
              <a:t>rs</a:t>
            </a:r>
            <a:r>
              <a:rPr sz="1200" spc="-5" dirty="0">
                <a:latin typeface="Times New Roman"/>
                <a:cs typeface="Times New Roman"/>
              </a:rPr>
              <a:t> to </a:t>
            </a:r>
            <a:r>
              <a:rPr sz="1200" spc="-15" dirty="0">
                <a:latin typeface="Times New Roman"/>
                <a:cs typeface="Times New Roman"/>
              </a:rPr>
              <a:t>c</a:t>
            </a:r>
            <a:r>
              <a:rPr sz="1200" spc="10" dirty="0">
                <a:latin typeface="Times New Roman"/>
                <a:cs typeface="Times New Roman"/>
              </a:rPr>
              <a:t>o</a:t>
            </a:r>
            <a:r>
              <a:rPr sz="1200" spc="-10" dirty="0">
                <a:latin typeface="Times New Roman"/>
                <a:cs typeface="Times New Roman"/>
              </a:rPr>
              <a:t>nn</a:t>
            </a:r>
            <a:r>
              <a:rPr sz="1200" spc="-15" dirty="0">
                <a:latin typeface="Times New Roman"/>
                <a:cs typeface="Times New Roman"/>
              </a:rPr>
              <a:t>ec</a:t>
            </a:r>
            <a:r>
              <a:rPr sz="1200" spc="-5" dirty="0">
                <a:latin typeface="Times New Roman"/>
                <a:cs typeface="Times New Roman"/>
              </a:rPr>
              <a:t>t</a:t>
            </a:r>
            <a:r>
              <a:rPr sz="1200" dirty="0">
                <a:latin typeface="Times New Roman"/>
                <a:cs typeface="Times New Roman"/>
              </a:rPr>
              <a:t> </a:t>
            </a:r>
            <a:r>
              <a:rPr sz="1200" spc="-10" dirty="0">
                <a:latin typeface="Times New Roman"/>
                <a:cs typeface="Times New Roman"/>
              </a:rPr>
              <a:t>m</a:t>
            </a:r>
            <a:r>
              <a:rPr sz="1200" spc="-15" dirty="0">
                <a:latin typeface="Times New Roman"/>
                <a:cs typeface="Times New Roman"/>
              </a:rPr>
              <a:t>ea</a:t>
            </a:r>
            <a:r>
              <a:rPr sz="1200" spc="-5" dirty="0">
                <a:latin typeface="Times New Roman"/>
                <a:cs typeface="Times New Roman"/>
              </a:rPr>
              <a:t>ningfull</a:t>
            </a:r>
            <a:r>
              <a:rPr sz="1200" dirty="0">
                <a:latin typeface="Times New Roman"/>
                <a:cs typeface="Times New Roman"/>
              </a:rPr>
              <a:t>y </a:t>
            </a:r>
            <a:r>
              <a:rPr sz="1200" spc="-15" dirty="0">
                <a:latin typeface="Times New Roman"/>
                <a:cs typeface="Times New Roman"/>
              </a:rPr>
              <a:t>a</a:t>
            </a:r>
            <a:r>
              <a:rPr sz="1200" dirty="0">
                <a:latin typeface="Times New Roman"/>
                <a:cs typeface="Times New Roman"/>
              </a:rPr>
              <a:t>nd</a:t>
            </a:r>
            <a:r>
              <a:rPr sz="1200" spc="10" dirty="0">
                <a:latin typeface="Times New Roman"/>
                <a:cs typeface="Times New Roman"/>
              </a:rPr>
              <a:t> </a:t>
            </a:r>
            <a:r>
              <a:rPr sz="1200" spc="-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5" dirty="0">
                <a:latin typeface="Times New Roman"/>
                <a:cs typeface="Times New Roman"/>
              </a:rPr>
              <a:t>ici</a:t>
            </a:r>
            <a:r>
              <a:rPr sz="1200" spc="-15" dirty="0">
                <a:latin typeface="Times New Roman"/>
                <a:cs typeface="Times New Roman"/>
              </a:rPr>
              <a:t>e</a:t>
            </a:r>
            <a:r>
              <a:rPr sz="1200" spc="-5" dirty="0">
                <a:latin typeface="Times New Roman"/>
                <a:cs typeface="Times New Roman"/>
              </a:rPr>
              <a:t>ntl</a:t>
            </a:r>
            <a:r>
              <a:rPr sz="1200" dirty="0">
                <a:latin typeface="Times New Roman"/>
                <a:cs typeface="Times New Roman"/>
              </a:rPr>
              <a:t>y.</a:t>
            </a:r>
          </a:p>
        </p:txBody>
      </p:sp>
      <p:sp>
        <p:nvSpPr>
          <p:cNvPr id="5" name="object 8">
            <a:extLst>
              <a:ext uri="{FF2B5EF4-FFF2-40B4-BE49-F238E27FC236}">
                <a16:creationId xmlns:a16="http://schemas.microsoft.com/office/drawing/2014/main" id="{91E7CD1B-B542-D2D0-88EB-F07D455EB5E5}"/>
              </a:ext>
            </a:extLst>
          </p:cNvPr>
          <p:cNvSpPr txBox="1"/>
          <p:nvPr/>
        </p:nvSpPr>
        <p:spPr>
          <a:xfrm>
            <a:off x="3505200" y="9508123"/>
            <a:ext cx="533400" cy="169277"/>
          </a:xfrm>
          <a:prstGeom prst="rect">
            <a:avLst/>
          </a:prstGeom>
        </p:spPr>
        <p:txBody>
          <a:bodyPr vert="horz" wrap="square" lIns="0" tIns="0" rIns="0" bIns="0" rtlCol="0">
            <a:spAutoFit/>
          </a:bodyPr>
          <a:lstStyle/>
          <a:p>
            <a:pPr marL="12700"/>
            <a:r>
              <a:rPr lang="en-IN" sz="1100" dirty="0">
                <a:latin typeface="Times New Roman"/>
                <a:cs typeface="Times New Roman"/>
              </a:rPr>
              <a:t>vii</a:t>
            </a:r>
            <a:r>
              <a:rPr sz="1100" dirty="0" err="1">
                <a:latin typeface="Times New Roman"/>
                <a:cs typeface="Times New Roman"/>
              </a:rPr>
              <a:t>i</a:t>
            </a:r>
            <a:endParaRPr sz="11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5323" y="595704"/>
            <a:ext cx="5406390" cy="446276"/>
          </a:xfrm>
          <a:prstGeom prst="rect">
            <a:avLst/>
          </a:prstGeom>
        </p:spPr>
        <p:txBody>
          <a:bodyPr vert="horz" wrap="square" lIns="0" tIns="0" rIns="0" bIns="0" rtlCol="0">
            <a:spAutoFit/>
          </a:bodyPr>
          <a:lstStyle/>
          <a:p>
            <a:pPr marR="22860" algn="ctr"/>
            <a:r>
              <a:rPr sz="1200" b="1" spc="-5" dirty="0">
                <a:latin typeface="Times New Roman"/>
                <a:cs typeface="Times New Roman"/>
              </a:rPr>
              <a:t>AB</a:t>
            </a:r>
            <a:r>
              <a:rPr sz="1200" b="1" dirty="0">
                <a:latin typeface="Times New Roman"/>
                <a:cs typeface="Times New Roman"/>
              </a:rPr>
              <a:t>S</a:t>
            </a:r>
            <a:r>
              <a:rPr sz="1200" b="1" spc="-10" dirty="0">
                <a:latin typeface="Times New Roman"/>
                <a:cs typeface="Times New Roman"/>
              </a:rPr>
              <a:t>T</a:t>
            </a:r>
            <a:r>
              <a:rPr sz="1200" b="1" spc="-5" dirty="0">
                <a:latin typeface="Times New Roman"/>
                <a:cs typeface="Times New Roman"/>
              </a:rPr>
              <a:t>RAC</a:t>
            </a:r>
            <a:r>
              <a:rPr sz="1200" b="1" dirty="0">
                <a:latin typeface="Times New Roman"/>
                <a:cs typeface="Times New Roman"/>
              </a:rPr>
              <a:t>T WIT</a:t>
            </a:r>
            <a:r>
              <a:rPr sz="1200" b="1" spc="-10" dirty="0">
                <a:latin typeface="Times New Roman"/>
                <a:cs typeface="Times New Roman"/>
              </a:rPr>
              <a:t>H</a:t>
            </a:r>
            <a:r>
              <a:rPr sz="1200" b="1" dirty="0">
                <a:latin typeface="Times New Roman"/>
                <a:cs typeface="Times New Roman"/>
              </a:rPr>
              <a:t> </a:t>
            </a:r>
            <a:r>
              <a:rPr sz="1200" b="1" spc="-10" dirty="0">
                <a:latin typeface="Times New Roman"/>
                <a:cs typeface="Times New Roman"/>
              </a:rPr>
              <a:t>P</a:t>
            </a:r>
            <a:r>
              <a:rPr sz="1200" b="1" spc="-20" dirty="0">
                <a:latin typeface="Times New Roman"/>
                <a:cs typeface="Times New Roman"/>
              </a:rPr>
              <a:t>O</a:t>
            </a:r>
            <a:r>
              <a:rPr sz="1200" b="1" dirty="0">
                <a:latin typeface="Times New Roman"/>
                <a:cs typeface="Times New Roman"/>
              </a:rPr>
              <a:t>s</a:t>
            </a:r>
            <a:r>
              <a:rPr sz="1200" b="1" spc="-5" dirty="0">
                <a:latin typeface="Times New Roman"/>
                <a:cs typeface="Times New Roman"/>
              </a:rPr>
              <a:t> AN</a:t>
            </a:r>
            <a:r>
              <a:rPr sz="1200" b="1" dirty="0">
                <a:latin typeface="Times New Roman"/>
                <a:cs typeface="Times New Roman"/>
              </a:rPr>
              <a:t>D</a:t>
            </a:r>
            <a:r>
              <a:rPr sz="1200" b="1" spc="-5" dirty="0">
                <a:latin typeface="Times New Roman"/>
                <a:cs typeface="Times New Roman"/>
              </a:rPr>
              <a:t> </a:t>
            </a:r>
            <a:r>
              <a:rPr sz="1200" b="1" spc="-15" dirty="0">
                <a:latin typeface="Times New Roman"/>
                <a:cs typeface="Times New Roman"/>
              </a:rPr>
              <a:t>P</a:t>
            </a:r>
            <a:r>
              <a:rPr sz="1200" b="1" dirty="0">
                <a:latin typeface="Times New Roman"/>
                <a:cs typeface="Times New Roman"/>
              </a:rPr>
              <a:t>S</a:t>
            </a:r>
            <a:r>
              <a:rPr sz="1200" b="1" spc="-10" dirty="0">
                <a:latin typeface="Times New Roman"/>
                <a:cs typeface="Times New Roman"/>
              </a:rPr>
              <a:t>Os</a:t>
            </a:r>
            <a:r>
              <a:rPr sz="1200" b="1" spc="10" dirty="0">
                <a:latin typeface="Times New Roman"/>
                <a:cs typeface="Times New Roman"/>
              </a:rPr>
              <a:t> </a:t>
            </a:r>
            <a:r>
              <a:rPr sz="1200" b="1" spc="-35" dirty="0">
                <a:latin typeface="Times New Roman"/>
                <a:cs typeface="Times New Roman"/>
              </a:rPr>
              <a:t>M</a:t>
            </a:r>
            <a:r>
              <a:rPr sz="1200" b="1" spc="-15" dirty="0">
                <a:latin typeface="Times New Roman"/>
                <a:cs typeface="Times New Roman"/>
              </a:rPr>
              <a:t>A</a:t>
            </a:r>
            <a:r>
              <a:rPr sz="1200" b="1" spc="-25" dirty="0">
                <a:latin typeface="Times New Roman"/>
                <a:cs typeface="Times New Roman"/>
              </a:rPr>
              <a:t>P</a:t>
            </a:r>
            <a:r>
              <a:rPr sz="1200" b="1" dirty="0">
                <a:latin typeface="Times New Roman"/>
                <a:cs typeface="Times New Roman"/>
              </a:rPr>
              <a:t>P</a:t>
            </a:r>
            <a:r>
              <a:rPr sz="1200" b="1" spc="-15" dirty="0">
                <a:latin typeface="Times New Roman"/>
                <a:cs typeface="Times New Roman"/>
              </a:rPr>
              <a:t>I</a:t>
            </a:r>
            <a:r>
              <a:rPr sz="1200" b="1" spc="-5" dirty="0">
                <a:latin typeface="Times New Roman"/>
                <a:cs typeface="Times New Roman"/>
              </a:rPr>
              <a:t>NG</a:t>
            </a:r>
            <a:endParaRPr sz="1200">
              <a:latin typeface="Times New Roman"/>
              <a:cs typeface="Times New Roman"/>
            </a:endParaRPr>
          </a:p>
          <a:p>
            <a:pPr algn="ctr">
              <a:spcBef>
                <a:spcPts val="625"/>
              </a:spcBef>
            </a:pPr>
            <a:r>
              <a:rPr sz="1200" b="1" spc="-5" dirty="0">
                <a:latin typeface="Times New Roman"/>
                <a:cs typeface="Times New Roman"/>
              </a:rPr>
              <a:t>C</a:t>
            </a:r>
            <a:r>
              <a:rPr sz="1200" b="1" dirty="0">
                <a:latin typeface="Times New Roman"/>
                <a:cs typeface="Times New Roman"/>
              </a:rPr>
              <a:t>O</a:t>
            </a:r>
            <a:r>
              <a:rPr sz="1200" b="1" spc="-60" dirty="0">
                <a:latin typeface="Times New Roman"/>
                <a:cs typeface="Times New Roman"/>
              </a:rPr>
              <a:t> </a:t>
            </a:r>
            <a:r>
              <a:rPr sz="1200" b="1" dirty="0">
                <a:latin typeface="Times New Roman"/>
                <a:cs typeface="Times New Roman"/>
              </a:rPr>
              <a:t>5</a:t>
            </a:r>
            <a:r>
              <a:rPr sz="1200" b="1" spc="-60" dirty="0">
                <a:latin typeface="Times New Roman"/>
                <a:cs typeface="Times New Roman"/>
              </a:rPr>
              <a:t> </a:t>
            </a:r>
            <a:r>
              <a:rPr sz="1200" b="1" dirty="0">
                <a:latin typeface="Times New Roman"/>
                <a:cs typeface="Times New Roman"/>
              </a:rPr>
              <a:t>:</a:t>
            </a:r>
            <a:r>
              <a:rPr sz="1200" b="1" spc="-65" dirty="0">
                <a:latin typeface="Times New Roman"/>
                <a:cs typeface="Times New Roman"/>
              </a:rPr>
              <a:t> </a:t>
            </a:r>
            <a:r>
              <a:rPr sz="1200" b="1" spc="-5" dirty="0">
                <a:latin typeface="Times New Roman"/>
                <a:cs typeface="Times New Roman"/>
              </a:rPr>
              <a:t>DA</a:t>
            </a:r>
            <a:r>
              <a:rPr sz="1200" b="1" spc="-10" dirty="0">
                <a:latin typeface="Times New Roman"/>
                <a:cs typeface="Times New Roman"/>
              </a:rPr>
              <a:t>T</a:t>
            </a:r>
            <a:r>
              <a:rPr sz="1200" b="1" spc="-5" dirty="0">
                <a:latin typeface="Times New Roman"/>
                <a:cs typeface="Times New Roman"/>
              </a:rPr>
              <a:t>ABAS</a:t>
            </a:r>
            <a:r>
              <a:rPr sz="1200" b="1" dirty="0">
                <a:latin typeface="Times New Roman"/>
                <a:cs typeface="Times New Roman"/>
              </a:rPr>
              <a:t>E</a:t>
            </a:r>
            <a:r>
              <a:rPr sz="1200" b="1" spc="5" dirty="0">
                <a:latin typeface="Times New Roman"/>
                <a:cs typeface="Times New Roman"/>
              </a:rPr>
              <a:t> </a:t>
            </a:r>
            <a:r>
              <a:rPr sz="1200" b="1" spc="-5" dirty="0">
                <a:latin typeface="Times New Roman"/>
                <a:cs typeface="Times New Roman"/>
              </a:rPr>
              <a:t>A</a:t>
            </a:r>
            <a:r>
              <a:rPr sz="1200" b="1" spc="5" dirty="0">
                <a:latin typeface="Times New Roman"/>
                <a:cs typeface="Times New Roman"/>
              </a:rPr>
              <a:t>P</a:t>
            </a:r>
            <a:r>
              <a:rPr sz="1200" b="1" dirty="0">
                <a:latin typeface="Times New Roman"/>
                <a:cs typeface="Times New Roman"/>
              </a:rPr>
              <a:t>PLICATIO</a:t>
            </a:r>
            <a:r>
              <a:rPr sz="1200" b="1" spc="-5" dirty="0">
                <a:latin typeface="Times New Roman"/>
                <a:cs typeface="Times New Roman"/>
              </a:rPr>
              <a:t>N</a:t>
            </a:r>
            <a:r>
              <a:rPr sz="1200" b="1" dirty="0">
                <a:latin typeface="Times New Roman"/>
                <a:cs typeface="Times New Roman"/>
              </a:rPr>
              <a:t>S</a:t>
            </a:r>
            <a:r>
              <a:rPr sz="1200" b="1" spc="-50" dirty="0">
                <a:latin typeface="Times New Roman"/>
                <a:cs typeface="Times New Roman"/>
              </a:rPr>
              <a:t> </a:t>
            </a:r>
            <a:r>
              <a:rPr sz="1200" b="1" spc="-10" dirty="0">
                <a:latin typeface="Times New Roman"/>
                <a:cs typeface="Times New Roman"/>
              </a:rPr>
              <a:t>FOR</a:t>
            </a:r>
            <a:r>
              <a:rPr sz="1200" b="1" spc="-60" dirty="0">
                <a:latin typeface="Times New Roman"/>
                <a:cs typeface="Times New Roman"/>
              </a:rPr>
              <a:t> </a:t>
            </a:r>
            <a:r>
              <a:rPr sz="1200" b="1" dirty="0">
                <a:latin typeface="Times New Roman"/>
                <a:cs typeface="Times New Roman"/>
              </a:rPr>
              <a:t>S</a:t>
            </a:r>
            <a:r>
              <a:rPr sz="1200" b="1" spc="-20" dirty="0">
                <a:latin typeface="Times New Roman"/>
                <a:cs typeface="Times New Roman"/>
              </a:rPr>
              <a:t>O</a:t>
            </a:r>
            <a:r>
              <a:rPr sz="1200" b="1" spc="-10" dirty="0">
                <a:latin typeface="Times New Roman"/>
                <a:cs typeface="Times New Roman"/>
              </a:rPr>
              <a:t>L</a:t>
            </a:r>
            <a:r>
              <a:rPr sz="1200" b="1" spc="-5" dirty="0">
                <a:latin typeface="Times New Roman"/>
                <a:cs typeface="Times New Roman"/>
              </a:rPr>
              <a:t>VIN</a:t>
            </a:r>
            <a:r>
              <a:rPr sz="1200" b="1" spc="-10" dirty="0">
                <a:latin typeface="Times New Roman"/>
                <a:cs typeface="Times New Roman"/>
              </a:rPr>
              <a:t>G</a:t>
            </a:r>
            <a:r>
              <a:rPr sz="1200" b="1" spc="-55" dirty="0">
                <a:latin typeface="Times New Roman"/>
                <a:cs typeface="Times New Roman"/>
              </a:rPr>
              <a:t> </a:t>
            </a:r>
            <a:r>
              <a:rPr sz="1200" b="1" spc="-5" dirty="0">
                <a:latin typeface="Times New Roman"/>
                <a:cs typeface="Times New Roman"/>
              </a:rPr>
              <a:t>REA</a:t>
            </a:r>
            <a:r>
              <a:rPr sz="1200" b="1" dirty="0">
                <a:latin typeface="Times New Roman"/>
                <a:cs typeface="Times New Roman"/>
              </a:rPr>
              <a:t>L</a:t>
            </a:r>
            <a:r>
              <a:rPr sz="1200" b="1" spc="-5" dirty="0">
                <a:latin typeface="Times New Roman"/>
                <a:cs typeface="Times New Roman"/>
              </a:rPr>
              <a:t>-</a:t>
            </a:r>
            <a:r>
              <a:rPr sz="1200" b="1" spc="-10" dirty="0">
                <a:latin typeface="Times New Roman"/>
                <a:cs typeface="Times New Roman"/>
              </a:rPr>
              <a:t>T</a:t>
            </a:r>
            <a:r>
              <a:rPr sz="1200" b="1" spc="-5" dirty="0">
                <a:latin typeface="Times New Roman"/>
                <a:cs typeface="Times New Roman"/>
              </a:rPr>
              <a:t>IM</a:t>
            </a:r>
            <a:r>
              <a:rPr sz="1200" b="1" spc="-10" dirty="0">
                <a:latin typeface="Times New Roman"/>
                <a:cs typeface="Times New Roman"/>
              </a:rPr>
              <a:t>E</a:t>
            </a:r>
            <a:r>
              <a:rPr sz="1200" b="1" spc="-55" dirty="0">
                <a:latin typeface="Times New Roman"/>
                <a:cs typeface="Times New Roman"/>
              </a:rPr>
              <a:t> </a:t>
            </a:r>
            <a:r>
              <a:rPr sz="1200" b="1" dirty="0">
                <a:latin typeface="Times New Roman"/>
                <a:cs typeface="Times New Roman"/>
              </a:rPr>
              <a:t>P</a:t>
            </a:r>
            <a:r>
              <a:rPr sz="1200" b="1" spc="-20" dirty="0">
                <a:latin typeface="Times New Roman"/>
                <a:cs typeface="Times New Roman"/>
              </a:rPr>
              <a:t>ROBLE</a:t>
            </a:r>
            <a:r>
              <a:rPr sz="1200" b="1" spc="-35" dirty="0">
                <a:latin typeface="Times New Roman"/>
                <a:cs typeface="Times New Roman"/>
              </a:rPr>
              <a:t>M</a:t>
            </a:r>
            <a:r>
              <a:rPr sz="1200" b="1" spc="-10" dirty="0">
                <a:latin typeface="Times New Roman"/>
                <a:cs typeface="Times New Roman"/>
              </a:rPr>
              <a:t>S</a:t>
            </a:r>
            <a:r>
              <a:rPr sz="1200" b="1" dirty="0">
                <a:latin typeface="Times New Roman"/>
                <a:cs typeface="Times New Roman"/>
              </a:rPr>
              <a:t>.</a:t>
            </a:r>
            <a:endParaRPr sz="1200">
              <a:latin typeface="Times New Roman"/>
              <a:cs typeface="Times New Roman"/>
            </a:endParaRPr>
          </a:p>
        </p:txBody>
      </p:sp>
      <p:sp>
        <p:nvSpPr>
          <p:cNvPr id="4" name="object 4"/>
          <p:cNvSpPr txBox="1"/>
          <p:nvPr/>
        </p:nvSpPr>
        <p:spPr>
          <a:xfrm>
            <a:off x="655323" y="8636046"/>
            <a:ext cx="2094230" cy="184666"/>
          </a:xfrm>
          <a:prstGeom prst="rect">
            <a:avLst/>
          </a:prstGeom>
        </p:spPr>
        <p:txBody>
          <a:bodyPr vert="horz" wrap="square" lIns="0" tIns="0" rIns="0" bIns="0" rtlCol="0">
            <a:spAutoFit/>
          </a:bodyPr>
          <a:lstStyle/>
          <a:p>
            <a:pPr marL="12700"/>
            <a:r>
              <a:rPr sz="1200" spc="-15" dirty="0">
                <a:latin typeface="Times New Roman"/>
                <a:cs typeface="Times New Roman"/>
              </a:rPr>
              <a:t>Note</a:t>
            </a:r>
            <a:r>
              <a:rPr sz="1200" spc="-5" dirty="0">
                <a:latin typeface="Times New Roman"/>
                <a:cs typeface="Times New Roman"/>
              </a:rPr>
              <a:t>:</a:t>
            </a:r>
            <a:r>
              <a:rPr sz="1200" spc="-25" dirty="0">
                <a:latin typeface="Times New Roman"/>
                <a:cs typeface="Times New Roman"/>
              </a:rPr>
              <a:t> </a:t>
            </a:r>
            <a:r>
              <a:rPr sz="1200" dirty="0">
                <a:latin typeface="Times New Roman"/>
                <a:cs typeface="Times New Roman"/>
              </a:rPr>
              <a:t>1-</a:t>
            </a:r>
            <a:r>
              <a:rPr sz="1200" spc="-20" dirty="0">
                <a:latin typeface="Times New Roman"/>
                <a:cs typeface="Times New Roman"/>
              </a:rPr>
              <a:t> </a:t>
            </a:r>
            <a:r>
              <a:rPr sz="1200" dirty="0">
                <a:latin typeface="Times New Roman"/>
                <a:cs typeface="Times New Roman"/>
              </a:rPr>
              <a:t>Lo</a:t>
            </a:r>
            <a:r>
              <a:rPr sz="1200" spc="-5" dirty="0">
                <a:latin typeface="Times New Roman"/>
                <a:cs typeface="Times New Roman"/>
              </a:rPr>
              <a:t>w</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2</a:t>
            </a:r>
            <a:r>
              <a:rPr sz="1200" spc="-5" dirty="0">
                <a:latin typeface="Times New Roman"/>
                <a:cs typeface="Times New Roman"/>
              </a:rPr>
              <a:t>-Me</a:t>
            </a:r>
            <a:r>
              <a:rPr sz="1200" spc="-10" dirty="0">
                <a:latin typeface="Times New Roman"/>
                <a:cs typeface="Times New Roman"/>
              </a:rPr>
              <a:t>diu</a:t>
            </a:r>
            <a:r>
              <a:rPr sz="1200" dirty="0">
                <a:latin typeface="Times New Roman"/>
                <a:cs typeface="Times New Roman"/>
              </a:rPr>
              <a:t>m,</a:t>
            </a:r>
            <a:r>
              <a:rPr sz="1200" spc="-10" dirty="0">
                <a:latin typeface="Times New Roman"/>
                <a:cs typeface="Times New Roman"/>
              </a:rPr>
              <a:t> </a:t>
            </a:r>
            <a:r>
              <a:rPr sz="1200" dirty="0">
                <a:latin typeface="Times New Roman"/>
                <a:cs typeface="Times New Roman"/>
              </a:rPr>
              <a:t>3-</a:t>
            </a:r>
            <a:r>
              <a:rPr sz="1200" spc="-20" dirty="0">
                <a:latin typeface="Times New Roman"/>
                <a:cs typeface="Times New Roman"/>
              </a:rPr>
              <a:t> </a:t>
            </a:r>
            <a:r>
              <a:rPr sz="1200" spc="-30" dirty="0">
                <a:latin typeface="Times New Roman"/>
                <a:cs typeface="Times New Roman"/>
              </a:rPr>
              <a:t>Hi</a:t>
            </a:r>
            <a:r>
              <a:rPr sz="1200" spc="-25" dirty="0">
                <a:latin typeface="Times New Roman"/>
                <a:cs typeface="Times New Roman"/>
              </a:rPr>
              <a:t>g</a:t>
            </a:r>
            <a:r>
              <a:rPr sz="1200" dirty="0">
                <a:latin typeface="Times New Roman"/>
                <a:cs typeface="Times New Roman"/>
              </a:rPr>
              <a:t>h</a:t>
            </a:r>
            <a:endParaRPr sz="1200">
              <a:latin typeface="Times New Roman"/>
              <a:cs typeface="Times New Roman"/>
            </a:endParaRPr>
          </a:p>
        </p:txBody>
      </p:sp>
      <p:graphicFrame>
        <p:nvGraphicFramePr>
          <p:cNvPr id="3" name="object 3"/>
          <p:cNvGraphicFramePr>
            <a:graphicFrameLocks noGrp="1"/>
          </p:cNvGraphicFramePr>
          <p:nvPr>
            <p:extLst>
              <p:ext uri="{D42A27DB-BD31-4B8C-83A1-F6EECF244321}">
                <p14:modId xmlns:p14="http://schemas.microsoft.com/office/powerpoint/2010/main" val="3121895276"/>
              </p:ext>
            </p:extLst>
          </p:nvPr>
        </p:nvGraphicFramePr>
        <p:xfrm>
          <a:off x="475928" y="1265440"/>
          <a:ext cx="5765179" cy="6275070"/>
        </p:xfrm>
        <a:graphic>
          <a:graphicData uri="http://schemas.openxmlformats.org/drawingml/2006/table">
            <a:tbl>
              <a:tblPr firstRow="1" bandRow="1">
                <a:tableStyleId>{2D5ABB26-0587-4C30-8999-92F81FD0307C}</a:tableStyleId>
              </a:tblPr>
              <a:tblGrid>
                <a:gridCol w="3640979">
                  <a:extLst>
                    <a:ext uri="{9D8B030D-6E8A-4147-A177-3AD203B41FA5}">
                      <a16:colId xmlns:a16="http://schemas.microsoft.com/office/drawing/2014/main" val="20000"/>
                    </a:ext>
                  </a:extLst>
                </a:gridCol>
                <a:gridCol w="1050113">
                  <a:extLst>
                    <a:ext uri="{9D8B030D-6E8A-4147-A177-3AD203B41FA5}">
                      <a16:colId xmlns:a16="http://schemas.microsoft.com/office/drawing/2014/main" val="20001"/>
                    </a:ext>
                  </a:extLst>
                </a:gridCol>
                <a:gridCol w="1074087">
                  <a:extLst>
                    <a:ext uri="{9D8B030D-6E8A-4147-A177-3AD203B41FA5}">
                      <a16:colId xmlns:a16="http://schemas.microsoft.com/office/drawing/2014/main" val="20002"/>
                    </a:ext>
                  </a:extLst>
                </a:gridCol>
              </a:tblGrid>
              <a:tr h="135642">
                <a:tc>
                  <a:txBody>
                    <a:bodyPr/>
                    <a:lstStyle/>
                    <a:p>
                      <a:pPr marR="38735" algn="ctr">
                        <a:lnSpc>
                          <a:spcPct val="100000"/>
                        </a:lnSpc>
                      </a:pPr>
                      <a:r>
                        <a:rPr sz="1200" b="1" spc="-15" dirty="0">
                          <a:latin typeface="Times New Roman"/>
                          <a:cs typeface="Times New Roman"/>
                        </a:rPr>
                        <a:t>A</a:t>
                      </a:r>
                      <a:r>
                        <a:rPr sz="1200" b="1" spc="-10" dirty="0">
                          <a:latin typeface="Times New Roman"/>
                          <a:cs typeface="Times New Roman"/>
                        </a:rPr>
                        <a:t>BST</a:t>
                      </a:r>
                      <a:r>
                        <a:rPr sz="1200" b="1" spc="-15" dirty="0">
                          <a:latin typeface="Times New Roman"/>
                          <a:cs typeface="Times New Roman"/>
                        </a:rPr>
                        <a:t>RAC</a:t>
                      </a:r>
                      <a:r>
                        <a:rPr sz="1200" b="1" dirty="0">
                          <a:latin typeface="Times New Roman"/>
                          <a:cs typeface="Times New Roman"/>
                        </a:rPr>
                        <a:t>T</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tc>
                  <a:txBody>
                    <a:bodyPr/>
                    <a:lstStyle/>
                    <a:p>
                      <a:pPr marL="43180">
                        <a:lnSpc>
                          <a:spcPct val="100000"/>
                        </a:lnSpc>
                      </a:pPr>
                      <a:r>
                        <a:rPr sz="1200" b="1" dirty="0">
                          <a:latin typeface="Times New Roman"/>
                          <a:cs typeface="Times New Roman"/>
                        </a:rPr>
                        <a:t>POs </a:t>
                      </a:r>
                      <a:r>
                        <a:rPr sz="1200" b="1" spc="-20" dirty="0">
                          <a:latin typeface="Times New Roman"/>
                          <a:cs typeface="Times New Roman"/>
                        </a:rPr>
                        <a:t>M</a:t>
                      </a:r>
                      <a:r>
                        <a:rPr sz="1200" b="1" spc="-15" dirty="0">
                          <a:latin typeface="Times New Roman"/>
                          <a:cs typeface="Times New Roman"/>
                        </a:rPr>
                        <a:t>APP</a:t>
                      </a:r>
                      <a:r>
                        <a:rPr sz="1200" b="1" dirty="0">
                          <a:latin typeface="Times New Roman"/>
                          <a:cs typeface="Times New Roman"/>
                        </a:rPr>
                        <a:t>ED</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tc>
                  <a:txBody>
                    <a:bodyPr/>
                    <a:lstStyle/>
                    <a:p>
                      <a:pPr marL="12700">
                        <a:lnSpc>
                          <a:spcPct val="100000"/>
                        </a:lnSpc>
                      </a:pPr>
                      <a:r>
                        <a:rPr sz="1200" b="1" dirty="0">
                          <a:latin typeface="Times New Roman"/>
                          <a:cs typeface="Times New Roman"/>
                        </a:rPr>
                        <a:t>PSOs </a:t>
                      </a:r>
                      <a:r>
                        <a:rPr sz="1200" b="1" spc="-20" dirty="0">
                          <a:latin typeface="Times New Roman"/>
                          <a:cs typeface="Times New Roman"/>
                        </a:rPr>
                        <a:t>M</a:t>
                      </a:r>
                      <a:r>
                        <a:rPr sz="1200" b="1" spc="-15" dirty="0">
                          <a:latin typeface="Times New Roman"/>
                          <a:cs typeface="Times New Roman"/>
                        </a:rPr>
                        <a:t>APP</a:t>
                      </a:r>
                      <a:r>
                        <a:rPr sz="1200" b="1" spc="-10" dirty="0">
                          <a:latin typeface="Times New Roman"/>
                          <a:cs typeface="Times New Roman"/>
                        </a:rPr>
                        <a:t>E</a:t>
                      </a:r>
                      <a:r>
                        <a:rPr sz="1200" b="1" dirty="0">
                          <a:latin typeface="Times New Roman"/>
                          <a:cs typeface="Times New Roman"/>
                        </a:rPr>
                        <a:t>D</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0"/>
                  </a:ext>
                </a:extLst>
              </a:tr>
              <a:tr h="232426">
                <a:tc>
                  <a:txBody>
                    <a:bodyPr/>
                    <a:lstStyle/>
                    <a:p>
                      <a:pPr>
                        <a:lnSpc>
                          <a:spcPct val="100000"/>
                        </a:lnSpc>
                      </a:pPr>
                      <a:r>
                        <a:rPr sz="1200" dirty="0">
                          <a:latin typeface="Times New Roman"/>
                          <a:cs typeface="Times New Roman"/>
                        </a:rPr>
                        <a:t>The </a:t>
                      </a:r>
                      <a:r>
                        <a:rPr sz="1200" spc="110" dirty="0">
                          <a:latin typeface="Times New Roman"/>
                          <a:cs typeface="Times New Roman"/>
                        </a:rPr>
                        <a:t> </a:t>
                      </a:r>
                      <a:r>
                        <a:rPr sz="1200" spc="-5" dirty="0">
                          <a:latin typeface="Times New Roman"/>
                          <a:cs typeface="Times New Roman"/>
                        </a:rPr>
                        <a:t>Jo</a:t>
                      </a:r>
                      <a:r>
                        <a:rPr sz="1200" dirty="0">
                          <a:latin typeface="Times New Roman"/>
                          <a:cs typeface="Times New Roman"/>
                        </a:rPr>
                        <a:t>b </a:t>
                      </a:r>
                      <a:r>
                        <a:rPr sz="1200" spc="120" dirty="0">
                          <a:latin typeface="Times New Roman"/>
                          <a:cs typeface="Times New Roman"/>
                        </a:rPr>
                        <a:t> </a:t>
                      </a:r>
                      <a:r>
                        <a:rPr sz="1200" dirty="0">
                          <a:latin typeface="Times New Roman"/>
                          <a:cs typeface="Times New Roman"/>
                        </a:rPr>
                        <a:t>Port</a:t>
                      </a:r>
                      <a:r>
                        <a:rPr sz="1200" spc="-10" dirty="0">
                          <a:latin typeface="Times New Roman"/>
                          <a:cs typeface="Times New Roman"/>
                        </a:rPr>
                        <a:t>a</a:t>
                      </a:r>
                      <a:r>
                        <a:rPr sz="1200" dirty="0">
                          <a:latin typeface="Times New Roman"/>
                          <a:cs typeface="Times New Roman"/>
                        </a:rPr>
                        <a:t>l </a:t>
                      </a:r>
                      <a:r>
                        <a:rPr sz="1200" spc="120" dirty="0">
                          <a:latin typeface="Times New Roman"/>
                          <a:cs typeface="Times New Roman"/>
                        </a:rPr>
                        <a:t> </a:t>
                      </a:r>
                      <a:r>
                        <a:rPr sz="1200" dirty="0">
                          <a:latin typeface="Times New Roman"/>
                          <a:cs typeface="Times New Roman"/>
                        </a:rPr>
                        <a:t>Sy</a:t>
                      </a:r>
                      <a:r>
                        <a:rPr sz="1200" spc="-15" dirty="0">
                          <a:latin typeface="Times New Roman"/>
                          <a:cs typeface="Times New Roman"/>
                        </a:rPr>
                        <a:t>s</a:t>
                      </a:r>
                      <a:r>
                        <a:rPr sz="1200" dirty="0">
                          <a:latin typeface="Times New Roman"/>
                          <a:cs typeface="Times New Roman"/>
                        </a:rPr>
                        <a:t>tem </a:t>
                      </a:r>
                      <a:r>
                        <a:rPr sz="1200" spc="114" dirty="0">
                          <a:latin typeface="Times New Roman"/>
                          <a:cs typeface="Times New Roman"/>
                        </a:rPr>
                        <a:t> </a:t>
                      </a:r>
                      <a:r>
                        <a:rPr sz="1200" dirty="0">
                          <a:latin typeface="Times New Roman"/>
                          <a:cs typeface="Times New Roman"/>
                        </a:rPr>
                        <a:t>is </a:t>
                      </a:r>
                      <a:r>
                        <a:rPr sz="1200" spc="120" dirty="0">
                          <a:latin typeface="Times New Roman"/>
                          <a:cs typeface="Times New Roman"/>
                        </a:rPr>
                        <a:t> </a:t>
                      </a:r>
                      <a:r>
                        <a:rPr sz="1200" spc="-5" dirty="0">
                          <a:latin typeface="Times New Roman"/>
                          <a:cs typeface="Times New Roman"/>
                        </a:rPr>
                        <a:t>a</a:t>
                      </a:r>
                      <a:r>
                        <a:rPr sz="1200" dirty="0">
                          <a:latin typeface="Times New Roman"/>
                          <a:cs typeface="Times New Roman"/>
                        </a:rPr>
                        <a:t>n </a:t>
                      </a:r>
                      <a:r>
                        <a:rPr sz="1200" spc="114" dirty="0">
                          <a:latin typeface="Times New Roman"/>
                          <a:cs typeface="Times New Roman"/>
                        </a:rPr>
                        <a:t> </a:t>
                      </a:r>
                      <a:r>
                        <a:rPr sz="1200" dirty="0">
                          <a:latin typeface="Times New Roman"/>
                          <a:cs typeface="Times New Roman"/>
                        </a:rPr>
                        <a:t>innovative, </a:t>
                      </a:r>
                      <a:r>
                        <a:rPr sz="1200" spc="110" dirty="0">
                          <a:latin typeface="Times New Roman"/>
                          <a:cs typeface="Times New Roman"/>
                        </a:rPr>
                        <a:t> </a:t>
                      </a:r>
                      <a:r>
                        <a:rPr sz="1200" dirty="0">
                          <a:latin typeface="Times New Roman"/>
                          <a:cs typeface="Times New Roman"/>
                        </a:rPr>
                        <a:t>f</a:t>
                      </a:r>
                      <a:r>
                        <a:rPr sz="1200" spc="-10" dirty="0">
                          <a:latin typeface="Times New Roman"/>
                          <a:cs typeface="Times New Roman"/>
                        </a:rPr>
                        <a:t>e</a:t>
                      </a:r>
                      <a:r>
                        <a:rPr sz="1200" spc="-5" dirty="0">
                          <a:latin typeface="Times New Roman"/>
                          <a:cs typeface="Times New Roman"/>
                        </a:rPr>
                        <a:t>a</a:t>
                      </a:r>
                      <a:r>
                        <a:rPr sz="1200" spc="-10" dirty="0">
                          <a:latin typeface="Times New Roman"/>
                          <a:cs typeface="Times New Roman"/>
                        </a:rPr>
                        <a:t>t</a:t>
                      </a:r>
                      <a:r>
                        <a:rPr sz="1200" dirty="0">
                          <a:latin typeface="Times New Roman"/>
                          <a:cs typeface="Times New Roman"/>
                        </a:rPr>
                        <a:t>ur</a:t>
                      </a:r>
                      <a:r>
                        <a:rPr sz="1200" spc="5" dirty="0">
                          <a:latin typeface="Times New Roman"/>
                          <a:cs typeface="Times New Roman"/>
                        </a:rPr>
                        <a:t>e</a:t>
                      </a:r>
                      <a:r>
                        <a:rPr sz="1200" spc="-5" dirty="0">
                          <a:latin typeface="Times New Roman"/>
                          <a:cs typeface="Times New Roman"/>
                        </a:rPr>
                        <a:t>-</a:t>
                      </a:r>
                      <a:r>
                        <a:rPr sz="1200" dirty="0">
                          <a:latin typeface="Times New Roman"/>
                          <a:cs typeface="Times New Roman"/>
                        </a:rPr>
                        <a:t>ri</a:t>
                      </a:r>
                      <a:r>
                        <a:rPr sz="1200" spc="-10" dirty="0">
                          <a:latin typeface="Times New Roman"/>
                          <a:cs typeface="Times New Roman"/>
                        </a:rPr>
                        <a:t>c</a:t>
                      </a:r>
                      <a:r>
                        <a:rPr sz="1200" dirty="0">
                          <a:latin typeface="Times New Roman"/>
                          <a:cs typeface="Times New Roman"/>
                        </a:rPr>
                        <a:t>h </a:t>
                      </a:r>
                      <a:r>
                        <a:rPr sz="1200" spc="114" dirty="0">
                          <a:latin typeface="Times New Roman"/>
                          <a:cs typeface="Times New Roman"/>
                        </a:rPr>
                        <a:t> </a:t>
                      </a:r>
                      <a:r>
                        <a:rPr sz="1200" spc="5" dirty="0">
                          <a:latin typeface="Times New Roman"/>
                          <a:cs typeface="Times New Roman"/>
                        </a:rPr>
                        <a:t>w</a:t>
                      </a:r>
                      <a:r>
                        <a:rPr sz="1200" spc="-5" dirty="0">
                          <a:latin typeface="Times New Roman"/>
                          <a:cs typeface="Times New Roman"/>
                        </a:rPr>
                        <a:t>e</a:t>
                      </a:r>
                      <a:r>
                        <a:rPr lang="en-IN" sz="1200" spc="-5" dirty="0">
                          <a:latin typeface="Times New Roman"/>
                          <a:cs typeface="Times New Roman"/>
                        </a:rPr>
                        <a:t>b</a:t>
                      </a: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tcPr>
                </a:tc>
                <a:tc rowSpan="2">
                  <a:txBody>
                    <a:bodyPr/>
                    <a:lstStyle/>
                    <a:p>
                      <a:pPr marL="297815">
                        <a:lnSpc>
                          <a:spcPct val="100000"/>
                        </a:lnSpc>
                      </a:pPr>
                      <a:r>
                        <a:rPr sz="1200" b="1" dirty="0">
                          <a:latin typeface="Times New Roman"/>
                          <a:cs typeface="Times New Roman"/>
                        </a:rPr>
                        <a:t>PO1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97815">
                        <a:lnSpc>
                          <a:spcPct val="100000"/>
                        </a:lnSpc>
                        <a:spcBef>
                          <a:spcPts val="625"/>
                        </a:spcBef>
                      </a:pPr>
                      <a:r>
                        <a:rPr sz="1200" b="1" dirty="0">
                          <a:latin typeface="Times New Roman"/>
                          <a:cs typeface="Times New Roman"/>
                        </a:rPr>
                        <a:t>PO2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tcPr>
                </a:tc>
                <a:tc rowSpan="15">
                  <a:txBody>
                    <a:bodyPr/>
                    <a:lstStyle/>
                    <a:p>
                      <a:pPr marL="265430">
                        <a:lnSpc>
                          <a:spcPct val="100000"/>
                        </a:lnSpc>
                      </a:pPr>
                      <a:r>
                        <a:rPr sz="1200" b="1" dirty="0">
                          <a:latin typeface="Times New Roman"/>
                          <a:cs typeface="Times New Roman"/>
                        </a:rPr>
                        <a:t>PSO1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65430">
                        <a:lnSpc>
                          <a:spcPct val="100000"/>
                        </a:lnSpc>
                        <a:spcBef>
                          <a:spcPts val="620"/>
                        </a:spcBef>
                      </a:pPr>
                      <a:r>
                        <a:rPr sz="1200" b="1" dirty="0">
                          <a:latin typeface="Times New Roman"/>
                          <a:cs typeface="Times New Roman"/>
                        </a:rPr>
                        <a:t>PSO2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65430">
                        <a:lnSpc>
                          <a:spcPct val="100000"/>
                        </a:lnSpc>
                        <a:spcBef>
                          <a:spcPts val="635"/>
                        </a:spcBef>
                      </a:pPr>
                      <a:r>
                        <a:rPr sz="1200" b="1" dirty="0">
                          <a:latin typeface="Times New Roman"/>
                          <a:cs typeface="Times New Roman"/>
                        </a:rPr>
                        <a:t>PSO3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1"/>
                  </a:ext>
                </a:extLst>
              </a:tr>
              <a:tr h="446290">
                <a:tc>
                  <a:txBody>
                    <a:bodyPr/>
                    <a:lstStyle/>
                    <a:p>
                      <a:pPr algn="just">
                        <a:lnSpc>
                          <a:spcPct val="95900"/>
                        </a:lnSpc>
                      </a:pPr>
                      <a:r>
                        <a:rPr sz="1200" spc="-5" dirty="0">
                          <a:latin typeface="Times New Roman"/>
                          <a:cs typeface="Times New Roman"/>
                        </a:rPr>
                        <a:t>a</a:t>
                      </a:r>
                      <a:r>
                        <a:rPr sz="1200" dirty="0">
                          <a:latin typeface="Times New Roman"/>
                          <a:cs typeface="Times New Roman"/>
                        </a:rPr>
                        <a:t>ppli</a:t>
                      </a:r>
                      <a:r>
                        <a:rPr sz="1200" spc="-5" dirty="0">
                          <a:latin typeface="Times New Roman"/>
                          <a:cs typeface="Times New Roman"/>
                        </a:rPr>
                        <a:t>ca</a:t>
                      </a:r>
                      <a:r>
                        <a:rPr sz="1200" dirty="0">
                          <a:latin typeface="Times New Roman"/>
                          <a:cs typeface="Times New Roman"/>
                        </a:rPr>
                        <a:t>tion</a:t>
                      </a:r>
                      <a:r>
                        <a:rPr sz="1200" spc="-40" dirty="0">
                          <a:latin typeface="Times New Roman"/>
                          <a:cs typeface="Times New Roman"/>
                        </a:rPr>
                        <a:t> </a:t>
                      </a:r>
                      <a:r>
                        <a:rPr sz="1200" dirty="0">
                          <a:latin typeface="Times New Roman"/>
                          <a:cs typeface="Times New Roman"/>
                        </a:rPr>
                        <a:t>d</a:t>
                      </a:r>
                      <a:r>
                        <a:rPr sz="1200" spc="-5" dirty="0">
                          <a:latin typeface="Times New Roman"/>
                          <a:cs typeface="Times New Roman"/>
                        </a:rPr>
                        <a:t>esigne</a:t>
                      </a:r>
                      <a:r>
                        <a:rPr sz="1200" dirty="0">
                          <a:latin typeface="Times New Roman"/>
                          <a:cs typeface="Times New Roman"/>
                        </a:rPr>
                        <a:t>d</a:t>
                      </a:r>
                      <a:r>
                        <a:rPr sz="1200" spc="-30"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spc="10" dirty="0">
                          <a:latin typeface="Times New Roman"/>
                          <a:cs typeface="Times New Roman"/>
                        </a:rPr>
                        <a:t>m</a:t>
                      </a:r>
                      <a:r>
                        <a:rPr sz="1200" dirty="0">
                          <a:latin typeface="Times New Roman"/>
                          <a:cs typeface="Times New Roman"/>
                        </a:rPr>
                        <a:t>od</a:t>
                      </a:r>
                      <a:r>
                        <a:rPr sz="1200" spc="-5" dirty="0">
                          <a:latin typeface="Times New Roman"/>
                          <a:cs typeface="Times New Roman"/>
                        </a:rPr>
                        <a:t>e</a:t>
                      </a:r>
                      <a:r>
                        <a:rPr sz="1200" dirty="0">
                          <a:latin typeface="Times New Roman"/>
                          <a:cs typeface="Times New Roman"/>
                        </a:rPr>
                        <a:t>rni</a:t>
                      </a:r>
                      <a:r>
                        <a:rPr sz="1200" spc="-10" dirty="0">
                          <a:latin typeface="Times New Roman"/>
                          <a:cs typeface="Times New Roman"/>
                        </a:rPr>
                        <a:t>z</a:t>
                      </a:r>
                      <a:r>
                        <a:rPr sz="1200" dirty="0">
                          <a:latin typeface="Times New Roman"/>
                          <a:cs typeface="Times New Roman"/>
                        </a:rPr>
                        <a:t>e</a:t>
                      </a:r>
                      <a:r>
                        <a:rPr sz="1200" spc="-3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30" dirty="0">
                          <a:latin typeface="Times New Roman"/>
                          <a:cs typeface="Times New Roman"/>
                        </a:rPr>
                        <a:t> </a:t>
                      </a:r>
                      <a:r>
                        <a:rPr sz="1200" spc="-5" dirty="0">
                          <a:latin typeface="Times New Roman"/>
                          <a:cs typeface="Times New Roman"/>
                        </a:rPr>
                        <a:t>strea</a:t>
                      </a:r>
                      <a:r>
                        <a:rPr sz="1200" dirty="0">
                          <a:latin typeface="Times New Roman"/>
                          <a:cs typeface="Times New Roman"/>
                        </a:rPr>
                        <a:t>mline</a:t>
                      </a:r>
                      <a:r>
                        <a:rPr sz="1200" spc="-3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pr</a:t>
                      </a:r>
                      <a:r>
                        <a:rPr sz="1200" spc="5" dirty="0">
                          <a:latin typeface="Times New Roman"/>
                          <a:cs typeface="Times New Roman"/>
                        </a:rPr>
                        <a:t>o</a:t>
                      </a:r>
                      <a:r>
                        <a:rPr sz="1200" spc="-5" dirty="0">
                          <a:latin typeface="Times New Roman"/>
                          <a:cs typeface="Times New Roman"/>
                        </a:rPr>
                        <a:t>ces</a:t>
                      </a:r>
                      <a:r>
                        <a:rPr sz="1200" dirty="0">
                          <a:latin typeface="Times New Roman"/>
                          <a:cs typeface="Times New Roman"/>
                        </a:rPr>
                        <a:t>s</a:t>
                      </a:r>
                      <a:r>
                        <a:rPr sz="1200" spc="-35" dirty="0">
                          <a:latin typeface="Times New Roman"/>
                          <a:cs typeface="Times New Roman"/>
                        </a:rPr>
                        <a:t> </a:t>
                      </a:r>
                      <a:r>
                        <a:rPr sz="1200" spc="10" dirty="0">
                          <a:latin typeface="Times New Roman"/>
                          <a:cs typeface="Times New Roman"/>
                        </a:rPr>
                        <a:t>o</a:t>
                      </a:r>
                      <a:r>
                        <a:rPr sz="1200" dirty="0">
                          <a:latin typeface="Times New Roman"/>
                          <a:cs typeface="Times New Roman"/>
                        </a:rPr>
                        <a:t>f job</a:t>
                      </a:r>
                      <a:r>
                        <a:rPr sz="1200" spc="-5" dirty="0">
                          <a:latin typeface="Times New Roman"/>
                          <a:cs typeface="Times New Roman"/>
                        </a:rPr>
                        <a:t> se</a:t>
                      </a:r>
                      <a:r>
                        <a:rPr sz="1200" spc="-10" dirty="0">
                          <a:latin typeface="Times New Roman"/>
                          <a:cs typeface="Times New Roman"/>
                        </a:rPr>
                        <a:t>a</a:t>
                      </a:r>
                      <a:r>
                        <a:rPr sz="1200" dirty="0">
                          <a:latin typeface="Times New Roman"/>
                          <a:cs typeface="Times New Roman"/>
                        </a:rPr>
                        <a:t>r</a:t>
                      </a:r>
                      <a:r>
                        <a:rPr sz="1200" spc="-10" dirty="0">
                          <a:latin typeface="Times New Roman"/>
                          <a:cs typeface="Times New Roman"/>
                        </a:rPr>
                        <a:t>c</a:t>
                      </a:r>
                      <a:r>
                        <a:rPr sz="1200" dirty="0">
                          <a:latin typeface="Times New Roman"/>
                          <a:cs typeface="Times New Roman"/>
                        </a:rPr>
                        <a:t>hing, r</a:t>
                      </a:r>
                      <a:r>
                        <a:rPr sz="1200" spc="5" dirty="0">
                          <a:latin typeface="Times New Roman"/>
                          <a:cs typeface="Times New Roman"/>
                        </a:rPr>
                        <a:t>e</a:t>
                      </a:r>
                      <a:r>
                        <a:rPr sz="1200" spc="-5" dirty="0">
                          <a:latin typeface="Times New Roman"/>
                          <a:cs typeface="Times New Roman"/>
                        </a:rPr>
                        <a:t>c</a:t>
                      </a:r>
                      <a:r>
                        <a:rPr sz="1200" dirty="0">
                          <a:latin typeface="Times New Roman"/>
                          <a:cs typeface="Times New Roman"/>
                        </a:rPr>
                        <a:t>ruitm</a:t>
                      </a:r>
                      <a:r>
                        <a:rPr sz="1200" spc="-5" dirty="0">
                          <a:latin typeface="Times New Roman"/>
                          <a:cs typeface="Times New Roman"/>
                        </a:rPr>
                        <a:t>e</a:t>
                      </a:r>
                      <a:r>
                        <a:rPr sz="1200" spc="10" dirty="0">
                          <a:latin typeface="Times New Roman"/>
                          <a:cs typeface="Times New Roman"/>
                        </a:rPr>
                        <a:t>n</a:t>
                      </a:r>
                      <a:r>
                        <a:rPr sz="1200" dirty="0">
                          <a:latin typeface="Times New Roman"/>
                          <a:cs typeface="Times New Roman"/>
                        </a:rPr>
                        <a:t>t,</a:t>
                      </a:r>
                      <a:r>
                        <a:rPr sz="1200" spc="-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c</a:t>
                      </a:r>
                      <a:r>
                        <a:rPr sz="1200" spc="-5" dirty="0">
                          <a:latin typeface="Times New Roman"/>
                          <a:cs typeface="Times New Roman"/>
                        </a:rPr>
                        <a:t>a</a:t>
                      </a:r>
                      <a:r>
                        <a:rPr sz="1200" dirty="0">
                          <a:latin typeface="Times New Roman"/>
                          <a:cs typeface="Times New Roman"/>
                        </a:rPr>
                        <a:t>re</a:t>
                      </a:r>
                      <a:r>
                        <a:rPr sz="1200" spc="-5" dirty="0">
                          <a:latin typeface="Times New Roman"/>
                          <a:cs typeface="Times New Roman"/>
                        </a:rPr>
                        <a:t>e</a:t>
                      </a:r>
                      <a:r>
                        <a:rPr sz="1200" dirty="0">
                          <a:latin typeface="Times New Roman"/>
                          <a:cs typeface="Times New Roman"/>
                        </a:rPr>
                        <a:t>r d</a:t>
                      </a:r>
                      <a:r>
                        <a:rPr sz="1200" spc="-10" dirty="0">
                          <a:latin typeface="Times New Roman"/>
                          <a:cs typeface="Times New Roman"/>
                        </a:rPr>
                        <a:t>e</a:t>
                      </a:r>
                      <a:r>
                        <a:rPr sz="1200" spc="10" dirty="0">
                          <a:latin typeface="Times New Roman"/>
                          <a:cs typeface="Times New Roman"/>
                        </a:rPr>
                        <a:t>v</a:t>
                      </a:r>
                      <a:r>
                        <a:rPr sz="1200" spc="-5" dirty="0">
                          <a:latin typeface="Times New Roman"/>
                          <a:cs typeface="Times New Roman"/>
                        </a:rPr>
                        <a:t>e</a:t>
                      </a:r>
                      <a:r>
                        <a:rPr sz="1200" dirty="0">
                          <a:latin typeface="Times New Roman"/>
                          <a:cs typeface="Times New Roman"/>
                        </a:rPr>
                        <a:t>lopm</a:t>
                      </a:r>
                      <a:r>
                        <a:rPr sz="1200" spc="-5" dirty="0">
                          <a:latin typeface="Times New Roman"/>
                          <a:cs typeface="Times New Roman"/>
                        </a:rPr>
                        <a:t>e</a:t>
                      </a:r>
                      <a:r>
                        <a:rPr sz="1200" spc="10" dirty="0">
                          <a:latin typeface="Times New Roman"/>
                          <a:cs typeface="Times New Roman"/>
                        </a:rPr>
                        <a:t>n</a:t>
                      </a:r>
                      <a:r>
                        <a:rPr sz="1200" dirty="0">
                          <a:latin typeface="Times New Roman"/>
                          <a:cs typeface="Times New Roman"/>
                        </a:rPr>
                        <a:t>t.</a:t>
                      </a:r>
                      <a:r>
                        <a:rPr sz="1200" spc="-5" dirty="0">
                          <a:latin typeface="Times New Roman"/>
                          <a:cs typeface="Times New Roman"/>
                        </a:rPr>
                        <a:t> </a:t>
                      </a:r>
                      <a:r>
                        <a:rPr sz="1200" dirty="0">
                          <a:latin typeface="Times New Roman"/>
                          <a:cs typeface="Times New Roman"/>
                        </a:rPr>
                        <a:t>Tr</a:t>
                      </a:r>
                      <a:r>
                        <a:rPr sz="1200" spc="-10" dirty="0">
                          <a:latin typeface="Times New Roman"/>
                          <a:cs typeface="Times New Roman"/>
                        </a:rPr>
                        <a:t>a</a:t>
                      </a:r>
                      <a:r>
                        <a:rPr sz="1200" dirty="0">
                          <a:latin typeface="Times New Roman"/>
                          <a:cs typeface="Times New Roman"/>
                        </a:rPr>
                        <a:t>ditional job   </a:t>
                      </a:r>
                      <a:r>
                        <a:rPr sz="1200" spc="-15" dirty="0">
                          <a:latin typeface="Times New Roman"/>
                          <a:cs typeface="Times New Roman"/>
                        </a:rPr>
                        <a:t> </a:t>
                      </a:r>
                      <a:r>
                        <a:rPr sz="1200" dirty="0">
                          <a:latin typeface="Times New Roman"/>
                          <a:cs typeface="Times New Roman"/>
                        </a:rPr>
                        <a:t>plat</a:t>
                      </a:r>
                      <a:r>
                        <a:rPr sz="1200" spc="-5" dirty="0">
                          <a:latin typeface="Times New Roman"/>
                          <a:cs typeface="Times New Roman"/>
                        </a:rPr>
                        <a:t>f</a:t>
                      </a:r>
                      <a:r>
                        <a:rPr sz="1200" dirty="0">
                          <a:latin typeface="Times New Roman"/>
                          <a:cs typeface="Times New Roman"/>
                        </a:rPr>
                        <a:t>orms   </a:t>
                      </a:r>
                      <a:r>
                        <a:rPr sz="1200" spc="-15" dirty="0">
                          <a:latin typeface="Times New Roman"/>
                          <a:cs typeface="Times New Roman"/>
                        </a:rPr>
                        <a:t> </a:t>
                      </a:r>
                      <a:r>
                        <a:rPr sz="1200" dirty="0">
                          <a:latin typeface="Times New Roman"/>
                          <a:cs typeface="Times New Roman"/>
                        </a:rPr>
                        <a:t>oft</a:t>
                      </a:r>
                      <a:r>
                        <a:rPr sz="1200" spc="-10" dirty="0">
                          <a:latin typeface="Times New Roman"/>
                          <a:cs typeface="Times New Roman"/>
                        </a:rPr>
                        <a:t>e</a:t>
                      </a:r>
                      <a:r>
                        <a:rPr sz="1200" dirty="0">
                          <a:latin typeface="Times New Roman"/>
                          <a:cs typeface="Times New Roman"/>
                        </a:rPr>
                        <a:t>n   </a:t>
                      </a:r>
                      <a:r>
                        <a:rPr sz="1200" spc="-15" dirty="0">
                          <a:latin typeface="Times New Roman"/>
                          <a:cs typeface="Times New Roman"/>
                        </a:rPr>
                        <a:t> </a:t>
                      </a:r>
                      <a:r>
                        <a:rPr sz="1200" dirty="0">
                          <a:latin typeface="Times New Roman"/>
                          <a:cs typeface="Times New Roman"/>
                        </a:rPr>
                        <a:t>f</a:t>
                      </a:r>
                      <a:r>
                        <a:rPr sz="1200" spc="-10" dirty="0">
                          <a:latin typeface="Times New Roman"/>
                          <a:cs typeface="Times New Roman"/>
                        </a:rPr>
                        <a:t>a</a:t>
                      </a:r>
                      <a:r>
                        <a:rPr sz="1200" spc="-5" dirty="0">
                          <a:latin typeface="Times New Roman"/>
                          <a:cs typeface="Times New Roman"/>
                        </a:rPr>
                        <a:t>c</a:t>
                      </a:r>
                      <a:r>
                        <a:rPr sz="1200" dirty="0">
                          <a:latin typeface="Times New Roman"/>
                          <a:cs typeface="Times New Roman"/>
                        </a:rPr>
                        <a:t>e   </a:t>
                      </a:r>
                      <a:r>
                        <a:rPr sz="1200" spc="-10" dirty="0">
                          <a:latin typeface="Times New Roman"/>
                          <a:cs typeface="Times New Roman"/>
                        </a:rPr>
                        <a:t> </a:t>
                      </a:r>
                      <a:r>
                        <a:rPr sz="1200" spc="-5" dirty="0">
                          <a:latin typeface="Times New Roman"/>
                          <a:cs typeface="Times New Roman"/>
                        </a:rPr>
                        <a:t>c</a:t>
                      </a:r>
                      <a:r>
                        <a:rPr sz="1200" dirty="0">
                          <a:latin typeface="Times New Roman"/>
                          <a:cs typeface="Times New Roman"/>
                        </a:rPr>
                        <a:t>h</a:t>
                      </a:r>
                      <a:r>
                        <a:rPr sz="1200" spc="-5" dirty="0">
                          <a:latin typeface="Times New Roman"/>
                          <a:cs typeface="Times New Roman"/>
                        </a:rPr>
                        <a:t>a</a:t>
                      </a:r>
                      <a:r>
                        <a:rPr sz="1200" dirty="0">
                          <a:latin typeface="Times New Roman"/>
                          <a:cs typeface="Times New Roman"/>
                        </a:rPr>
                        <a:t>ll</a:t>
                      </a:r>
                      <a:r>
                        <a:rPr sz="1200" spc="-5" dirty="0">
                          <a:latin typeface="Times New Roman"/>
                          <a:cs typeface="Times New Roman"/>
                        </a:rPr>
                        <a:t>e</a:t>
                      </a:r>
                      <a:r>
                        <a:rPr sz="1200" dirty="0">
                          <a:latin typeface="Times New Roman"/>
                          <a:cs typeface="Times New Roman"/>
                        </a:rPr>
                        <a:t>ng</a:t>
                      </a:r>
                      <a:r>
                        <a:rPr sz="1200" spc="-5" dirty="0">
                          <a:latin typeface="Times New Roman"/>
                          <a:cs typeface="Times New Roman"/>
                        </a:rPr>
                        <a:t>e</a:t>
                      </a:r>
                      <a:r>
                        <a:rPr sz="1200" dirty="0">
                          <a:latin typeface="Times New Roman"/>
                          <a:cs typeface="Times New Roman"/>
                        </a:rPr>
                        <a:t>s   </a:t>
                      </a:r>
                      <a:r>
                        <a:rPr sz="1200" spc="-15" dirty="0">
                          <a:latin typeface="Times New Roman"/>
                          <a:cs typeface="Times New Roman"/>
                        </a:rPr>
                        <a:t> </a:t>
                      </a:r>
                      <a:r>
                        <a:rPr sz="1200" spc="-5" dirty="0">
                          <a:latin typeface="Times New Roman"/>
                          <a:cs typeface="Times New Roman"/>
                        </a:rPr>
                        <a:t>suc</a:t>
                      </a:r>
                      <a:r>
                        <a:rPr sz="1200" dirty="0">
                          <a:latin typeface="Times New Roman"/>
                          <a:cs typeface="Times New Roman"/>
                        </a:rPr>
                        <a:t>h   </a:t>
                      </a:r>
                      <a:r>
                        <a:rPr sz="1200" spc="-5" dirty="0">
                          <a:latin typeface="Times New Roman"/>
                          <a:cs typeface="Times New Roman"/>
                        </a:rPr>
                        <a:t> a</a:t>
                      </a:r>
                      <a:r>
                        <a:rPr sz="1200" dirty="0">
                          <a:latin typeface="Times New Roman"/>
                          <a:cs typeface="Times New Roman"/>
                        </a:rPr>
                        <a:t>s   </a:t>
                      </a:r>
                      <a:r>
                        <a:rPr sz="1200" spc="-15" dirty="0">
                          <a:latin typeface="Times New Roman"/>
                          <a:cs typeface="Times New Roman"/>
                        </a:rPr>
                        <a:t> </a:t>
                      </a:r>
                      <a:r>
                        <a:rPr sz="1200" dirty="0">
                          <a:latin typeface="Times New Roman"/>
                          <a:cs typeface="Times New Roman"/>
                        </a:rPr>
                        <a:t>limit</a:t>
                      </a:r>
                      <a:r>
                        <a:rPr sz="1200" spc="-15" dirty="0">
                          <a:latin typeface="Times New Roman"/>
                          <a:cs typeface="Times New Roman"/>
                        </a:rPr>
                        <a:t>e</a:t>
                      </a:r>
                      <a:r>
                        <a:rPr sz="1200" dirty="0">
                          <a:latin typeface="Times New Roman"/>
                          <a:cs typeface="Times New Roman"/>
                        </a:rPr>
                        <a:t>d</a:t>
                      </a: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2"/>
                  </a:ext>
                </a:extLst>
              </a:tr>
              <a:tr h="451940">
                <a:tc>
                  <a:txBody>
                    <a:bodyPr/>
                    <a:lstStyle/>
                    <a:p>
                      <a:pPr algn="just">
                        <a:lnSpc>
                          <a:spcPts val="1380"/>
                        </a:lnSpc>
                      </a:pPr>
                      <a:r>
                        <a:rPr sz="1200" dirty="0">
                          <a:latin typeface="Times New Roman"/>
                          <a:cs typeface="Times New Roman"/>
                        </a:rPr>
                        <a:t>p</a:t>
                      </a:r>
                      <a:r>
                        <a:rPr sz="1200" spc="-5" dirty="0">
                          <a:latin typeface="Times New Roman"/>
                          <a:cs typeface="Times New Roman"/>
                        </a:rPr>
                        <a:t>e</a:t>
                      </a:r>
                      <a:r>
                        <a:rPr sz="1200" dirty="0">
                          <a:latin typeface="Times New Roman"/>
                          <a:cs typeface="Times New Roman"/>
                        </a:rPr>
                        <a:t>rson</a:t>
                      </a:r>
                      <a:r>
                        <a:rPr sz="1200" spc="-10" dirty="0">
                          <a:latin typeface="Times New Roman"/>
                          <a:cs typeface="Times New Roman"/>
                        </a:rPr>
                        <a:t>a</a:t>
                      </a:r>
                      <a:r>
                        <a:rPr sz="1200" dirty="0">
                          <a:latin typeface="Times New Roman"/>
                          <a:cs typeface="Times New Roman"/>
                        </a:rPr>
                        <a:t>li</a:t>
                      </a:r>
                      <a:r>
                        <a:rPr sz="1200" spc="-5" dirty="0">
                          <a:latin typeface="Times New Roman"/>
                          <a:cs typeface="Times New Roman"/>
                        </a:rPr>
                        <a:t>za</a:t>
                      </a:r>
                      <a:r>
                        <a:rPr sz="1200" dirty="0">
                          <a:latin typeface="Times New Roman"/>
                          <a:cs typeface="Times New Roman"/>
                        </a:rPr>
                        <a:t>tion,    </a:t>
                      </a:r>
                      <a:r>
                        <a:rPr sz="1200" spc="80" dirty="0">
                          <a:latin typeface="Times New Roman"/>
                          <a:cs typeface="Times New Roman"/>
                        </a:rPr>
                        <a:t> </a:t>
                      </a:r>
                      <a:r>
                        <a:rPr sz="1200" dirty="0">
                          <a:latin typeface="Times New Roman"/>
                          <a:cs typeface="Times New Roman"/>
                        </a:rPr>
                        <a:t>i</a:t>
                      </a:r>
                      <a:r>
                        <a:rPr sz="1200" spc="5" dirty="0">
                          <a:latin typeface="Times New Roman"/>
                          <a:cs typeface="Times New Roman"/>
                        </a:rPr>
                        <a:t>ne</a:t>
                      </a:r>
                      <a:r>
                        <a:rPr sz="1200" dirty="0">
                          <a:latin typeface="Times New Roman"/>
                          <a:cs typeface="Times New Roman"/>
                        </a:rPr>
                        <a:t>f</a:t>
                      </a:r>
                      <a:r>
                        <a:rPr sz="1200" spc="-10" dirty="0">
                          <a:latin typeface="Times New Roman"/>
                          <a:cs typeface="Times New Roman"/>
                        </a:rPr>
                        <a:t>f</a:t>
                      </a:r>
                      <a:r>
                        <a:rPr sz="1200" spc="10" dirty="0">
                          <a:latin typeface="Times New Roman"/>
                          <a:cs typeface="Times New Roman"/>
                        </a:rPr>
                        <a:t>i</a:t>
                      </a:r>
                      <a:r>
                        <a:rPr sz="1200" spc="-5" dirty="0">
                          <a:latin typeface="Times New Roman"/>
                          <a:cs typeface="Times New Roman"/>
                        </a:rPr>
                        <a:t>c</a:t>
                      </a:r>
                      <a:r>
                        <a:rPr sz="1200" dirty="0">
                          <a:latin typeface="Times New Roman"/>
                          <a:cs typeface="Times New Roman"/>
                        </a:rPr>
                        <a:t>ient    </a:t>
                      </a:r>
                      <a:r>
                        <a:rPr sz="1200" spc="80" dirty="0">
                          <a:latin typeface="Times New Roman"/>
                          <a:cs typeface="Times New Roman"/>
                        </a:rPr>
                        <a:t> </a:t>
                      </a:r>
                      <a:r>
                        <a:rPr sz="1200" dirty="0">
                          <a:latin typeface="Times New Roman"/>
                          <a:cs typeface="Times New Roman"/>
                        </a:rPr>
                        <a:t>mat</a:t>
                      </a:r>
                      <a:r>
                        <a:rPr sz="1200" spc="-5" dirty="0">
                          <a:latin typeface="Times New Roman"/>
                          <a:cs typeface="Times New Roman"/>
                        </a:rPr>
                        <a:t>c</a:t>
                      </a:r>
                      <a:r>
                        <a:rPr sz="1200" dirty="0">
                          <a:latin typeface="Times New Roman"/>
                          <a:cs typeface="Times New Roman"/>
                        </a:rPr>
                        <a:t>hing    </a:t>
                      </a:r>
                      <a:r>
                        <a:rPr sz="1200" spc="95" dirty="0">
                          <a:latin typeface="Times New Roman"/>
                          <a:cs typeface="Times New Roman"/>
                        </a:rPr>
                        <a:t> </a:t>
                      </a:r>
                      <a:r>
                        <a:rPr sz="1200" spc="-5" dirty="0">
                          <a:latin typeface="Times New Roman"/>
                          <a:cs typeface="Times New Roman"/>
                        </a:rPr>
                        <a:t>a</a:t>
                      </a:r>
                      <a:r>
                        <a:rPr sz="1200" dirty="0">
                          <a:latin typeface="Times New Roman"/>
                          <a:cs typeface="Times New Roman"/>
                        </a:rPr>
                        <a:t>lgorithms,    </a:t>
                      </a:r>
                      <a:r>
                        <a:rPr sz="1200" spc="85" dirty="0">
                          <a:latin typeface="Times New Roman"/>
                          <a:cs typeface="Times New Roman"/>
                        </a:rPr>
                        <a:t> </a:t>
                      </a:r>
                      <a:r>
                        <a:rPr sz="1200" spc="-5" dirty="0">
                          <a:latin typeface="Times New Roman"/>
                          <a:cs typeface="Times New Roman"/>
                        </a:rPr>
                        <a:t>a</a:t>
                      </a:r>
                      <a:r>
                        <a:rPr sz="1200" dirty="0">
                          <a:latin typeface="Times New Roman"/>
                          <a:cs typeface="Times New Roman"/>
                        </a:rPr>
                        <a:t>nd </a:t>
                      </a:r>
                      <a:r>
                        <a:rPr sz="1200" spc="-5" dirty="0">
                          <a:latin typeface="Times New Roman"/>
                          <a:cs typeface="Times New Roman"/>
                        </a:rPr>
                        <a:t>c</a:t>
                      </a:r>
                      <a:r>
                        <a:rPr sz="1200" dirty="0">
                          <a:latin typeface="Times New Roman"/>
                          <a:cs typeface="Times New Roman"/>
                        </a:rPr>
                        <a:t>umbe</a:t>
                      </a:r>
                      <a:r>
                        <a:rPr sz="1200" spc="-10" dirty="0">
                          <a:latin typeface="Times New Roman"/>
                          <a:cs typeface="Times New Roman"/>
                        </a:rPr>
                        <a:t>r</a:t>
                      </a:r>
                      <a:r>
                        <a:rPr sz="1200" spc="-5" dirty="0">
                          <a:latin typeface="Times New Roman"/>
                          <a:cs typeface="Times New Roman"/>
                        </a:rPr>
                        <a:t>som</a:t>
                      </a:r>
                      <a:r>
                        <a:rPr sz="1200" dirty="0">
                          <a:latin typeface="Times New Roman"/>
                          <a:cs typeface="Times New Roman"/>
                        </a:rPr>
                        <a:t>e  </a:t>
                      </a:r>
                      <a:r>
                        <a:rPr sz="1200" spc="-110" dirty="0">
                          <a:latin typeface="Times New Roman"/>
                          <a:cs typeface="Times New Roman"/>
                        </a:rPr>
                        <a:t> </a:t>
                      </a:r>
                      <a:r>
                        <a:rPr sz="1200" spc="-5" dirty="0">
                          <a:latin typeface="Times New Roman"/>
                          <a:cs typeface="Times New Roman"/>
                        </a:rPr>
                        <a:t>a</a:t>
                      </a:r>
                      <a:r>
                        <a:rPr sz="1200" dirty="0">
                          <a:latin typeface="Times New Roman"/>
                          <a:cs typeface="Times New Roman"/>
                        </a:rPr>
                        <a:t>ppli</a:t>
                      </a:r>
                      <a:r>
                        <a:rPr sz="1200" spc="-5" dirty="0">
                          <a:latin typeface="Times New Roman"/>
                          <a:cs typeface="Times New Roman"/>
                        </a:rPr>
                        <a:t>ca</a:t>
                      </a:r>
                      <a:r>
                        <a:rPr sz="1200" dirty="0">
                          <a:latin typeface="Times New Roman"/>
                          <a:cs typeface="Times New Roman"/>
                        </a:rPr>
                        <a:t>tion  </a:t>
                      </a:r>
                      <a:r>
                        <a:rPr sz="1200" spc="-100" dirty="0">
                          <a:latin typeface="Times New Roman"/>
                          <a:cs typeface="Times New Roman"/>
                        </a:rPr>
                        <a:t> </a:t>
                      </a:r>
                      <a:r>
                        <a:rPr sz="1200" dirty="0">
                          <a:latin typeface="Times New Roman"/>
                          <a:cs typeface="Times New Roman"/>
                        </a:rPr>
                        <a:t>pro</a:t>
                      </a:r>
                      <a:r>
                        <a:rPr sz="1200" spc="-10" dirty="0">
                          <a:latin typeface="Times New Roman"/>
                          <a:cs typeface="Times New Roman"/>
                        </a:rPr>
                        <a:t>c</a:t>
                      </a:r>
                      <a:r>
                        <a:rPr sz="1200" spc="-5" dirty="0">
                          <a:latin typeface="Times New Roman"/>
                          <a:cs typeface="Times New Roman"/>
                        </a:rPr>
                        <a:t>esses</a:t>
                      </a:r>
                      <a:r>
                        <a:rPr sz="1200" dirty="0">
                          <a:latin typeface="Times New Roman"/>
                          <a:cs typeface="Times New Roman"/>
                        </a:rPr>
                        <a:t>.  </a:t>
                      </a:r>
                      <a:r>
                        <a:rPr sz="1200" spc="-110" dirty="0">
                          <a:latin typeface="Times New Roman"/>
                          <a:cs typeface="Times New Roman"/>
                        </a:rPr>
                        <a:t> </a:t>
                      </a:r>
                      <a:r>
                        <a:rPr sz="1200" dirty="0">
                          <a:latin typeface="Times New Roman"/>
                          <a:cs typeface="Times New Roman"/>
                        </a:rPr>
                        <a:t>This  </a:t>
                      </a:r>
                      <a:r>
                        <a:rPr sz="1200" spc="-110" dirty="0">
                          <a:latin typeface="Times New Roman"/>
                          <a:cs typeface="Times New Roman"/>
                        </a:rPr>
                        <a:t> </a:t>
                      </a:r>
                      <a:r>
                        <a:rPr sz="1200" dirty="0">
                          <a:latin typeface="Times New Roman"/>
                          <a:cs typeface="Times New Roman"/>
                        </a:rPr>
                        <a:t>plat</a:t>
                      </a:r>
                      <a:r>
                        <a:rPr sz="1200" spc="-5" dirty="0">
                          <a:latin typeface="Times New Roman"/>
                          <a:cs typeface="Times New Roman"/>
                        </a:rPr>
                        <a:t>f</a:t>
                      </a:r>
                      <a:r>
                        <a:rPr sz="1200" dirty="0">
                          <a:latin typeface="Times New Roman"/>
                          <a:cs typeface="Times New Roman"/>
                        </a:rPr>
                        <a:t>orm  </a:t>
                      </a:r>
                      <a:r>
                        <a:rPr sz="1200" spc="-114" dirty="0">
                          <a:latin typeface="Times New Roman"/>
                          <a:cs typeface="Times New Roman"/>
                        </a:rPr>
                        <a:t> </a:t>
                      </a:r>
                      <a:r>
                        <a:rPr sz="1200" spc="-5" dirty="0">
                          <a:latin typeface="Times New Roman"/>
                          <a:cs typeface="Times New Roman"/>
                        </a:rPr>
                        <a:t>a</a:t>
                      </a:r>
                      <a:r>
                        <a:rPr sz="1200" dirty="0">
                          <a:latin typeface="Times New Roman"/>
                          <a:cs typeface="Times New Roman"/>
                        </a:rPr>
                        <a:t>ims  </a:t>
                      </a:r>
                      <a:r>
                        <a:rPr sz="1200" spc="-110" dirty="0">
                          <a:latin typeface="Times New Roman"/>
                          <a:cs typeface="Times New Roman"/>
                        </a:rPr>
                        <a:t> </a:t>
                      </a:r>
                      <a:r>
                        <a:rPr sz="1200" spc="-10" dirty="0">
                          <a:latin typeface="Times New Roman"/>
                          <a:cs typeface="Times New Roman"/>
                        </a:rPr>
                        <a:t>t</a:t>
                      </a:r>
                      <a:r>
                        <a:rPr sz="1200" dirty="0">
                          <a:latin typeface="Times New Roman"/>
                          <a:cs typeface="Times New Roman"/>
                        </a:rPr>
                        <a:t>o r</a:t>
                      </a:r>
                      <a:r>
                        <a:rPr sz="1200" spc="-10" dirty="0">
                          <a:latin typeface="Times New Roman"/>
                          <a:cs typeface="Times New Roman"/>
                        </a:rPr>
                        <a:t>e</a:t>
                      </a:r>
                      <a:r>
                        <a:rPr sz="1200" spc="-5" dirty="0">
                          <a:latin typeface="Times New Roman"/>
                          <a:cs typeface="Times New Roman"/>
                        </a:rPr>
                        <a:t>solv</a:t>
                      </a:r>
                      <a:r>
                        <a:rPr sz="1200" dirty="0">
                          <a:latin typeface="Times New Roman"/>
                          <a:cs typeface="Times New Roman"/>
                        </a:rPr>
                        <a:t>e </a:t>
                      </a:r>
                      <a:r>
                        <a:rPr sz="1200" spc="-40" dirty="0">
                          <a:latin typeface="Times New Roman"/>
                          <a:cs typeface="Times New Roman"/>
                        </a:rPr>
                        <a:t> </a:t>
                      </a:r>
                      <a:r>
                        <a:rPr sz="1200" dirty="0">
                          <a:latin typeface="Times New Roman"/>
                          <a:cs typeface="Times New Roman"/>
                        </a:rPr>
                        <a:t>these </a:t>
                      </a:r>
                      <a:r>
                        <a:rPr sz="1200" spc="-45" dirty="0">
                          <a:latin typeface="Times New Roman"/>
                          <a:cs typeface="Times New Roman"/>
                        </a:rPr>
                        <a:t> </a:t>
                      </a:r>
                      <a:r>
                        <a:rPr sz="1200" dirty="0">
                          <a:latin typeface="Times New Roman"/>
                          <a:cs typeface="Times New Roman"/>
                        </a:rPr>
                        <a:t>issu</a:t>
                      </a:r>
                      <a:r>
                        <a:rPr sz="1200" spc="-5" dirty="0">
                          <a:latin typeface="Times New Roman"/>
                          <a:cs typeface="Times New Roman"/>
                        </a:rPr>
                        <a:t>e</a:t>
                      </a:r>
                      <a:r>
                        <a:rPr sz="1200" dirty="0">
                          <a:latin typeface="Times New Roman"/>
                          <a:cs typeface="Times New Roman"/>
                        </a:rPr>
                        <a:t>s </a:t>
                      </a:r>
                      <a:r>
                        <a:rPr sz="1200" spc="-40" dirty="0">
                          <a:latin typeface="Times New Roman"/>
                          <a:cs typeface="Times New Roman"/>
                        </a:rPr>
                        <a:t> </a:t>
                      </a:r>
                      <a:r>
                        <a:rPr sz="1200" dirty="0">
                          <a:latin typeface="Times New Roman"/>
                          <a:cs typeface="Times New Roman"/>
                        </a:rPr>
                        <a:t>by </a:t>
                      </a:r>
                      <a:r>
                        <a:rPr sz="1200" spc="-40" dirty="0">
                          <a:latin typeface="Times New Roman"/>
                          <a:cs typeface="Times New Roman"/>
                        </a:rPr>
                        <a:t> </a:t>
                      </a:r>
                      <a:r>
                        <a:rPr sz="1200" dirty="0">
                          <a:latin typeface="Times New Roman"/>
                          <a:cs typeface="Times New Roman"/>
                        </a:rPr>
                        <a:t>providing </a:t>
                      </a:r>
                      <a:r>
                        <a:rPr sz="1200" spc="-40" dirty="0">
                          <a:latin typeface="Times New Roman"/>
                          <a:cs typeface="Times New Roman"/>
                        </a:rPr>
                        <a:t> </a:t>
                      </a:r>
                      <a:r>
                        <a:rPr sz="1200" spc="-5" dirty="0">
                          <a:latin typeface="Times New Roman"/>
                          <a:cs typeface="Times New Roman"/>
                        </a:rPr>
                        <a:t>a</a:t>
                      </a:r>
                      <a:r>
                        <a:rPr sz="1200" dirty="0">
                          <a:latin typeface="Times New Roman"/>
                          <a:cs typeface="Times New Roman"/>
                        </a:rPr>
                        <a:t>n </a:t>
                      </a:r>
                      <a:r>
                        <a:rPr sz="1200" spc="-40" dirty="0">
                          <a:latin typeface="Times New Roman"/>
                          <a:cs typeface="Times New Roman"/>
                        </a:rPr>
                        <a:t> </a:t>
                      </a:r>
                      <a:r>
                        <a:rPr sz="1200" dirty="0">
                          <a:latin typeface="Times New Roman"/>
                          <a:cs typeface="Times New Roman"/>
                        </a:rPr>
                        <a:t>int</a:t>
                      </a:r>
                      <a:r>
                        <a:rPr sz="1200" spc="-5" dirty="0">
                          <a:latin typeface="Times New Roman"/>
                          <a:cs typeface="Times New Roman"/>
                        </a:rPr>
                        <a:t>e</a:t>
                      </a:r>
                      <a:r>
                        <a:rPr sz="1200" dirty="0">
                          <a:latin typeface="Times New Roman"/>
                          <a:cs typeface="Times New Roman"/>
                        </a:rPr>
                        <a:t>lligent, </a:t>
                      </a:r>
                      <a:r>
                        <a:rPr sz="1200" spc="-50"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spc="10" dirty="0">
                          <a:latin typeface="Times New Roman"/>
                          <a:cs typeface="Times New Roman"/>
                        </a:rPr>
                        <a:t>r</a:t>
                      </a:r>
                      <a:r>
                        <a:rPr sz="1200" spc="-5" dirty="0">
                          <a:latin typeface="Times New Roman"/>
                          <a:cs typeface="Times New Roman"/>
                        </a:rPr>
                        <a:t>-ce</a:t>
                      </a:r>
                      <a:r>
                        <a:rPr sz="1200" dirty="0">
                          <a:latin typeface="Times New Roman"/>
                          <a:cs typeface="Times New Roman"/>
                        </a:rPr>
                        <a:t>ntr</a:t>
                      </a:r>
                      <a:r>
                        <a:rPr sz="1200" spc="10" dirty="0">
                          <a:latin typeface="Times New Roman"/>
                          <a:cs typeface="Times New Roman"/>
                        </a:rPr>
                        <a:t>i</a:t>
                      </a:r>
                      <a:r>
                        <a:rPr sz="1200" dirty="0">
                          <a:latin typeface="Times New Roman"/>
                          <a:cs typeface="Times New Roman"/>
                        </a:rPr>
                        <a:t>c</a:t>
                      </a:r>
                    </a:p>
                  </a:txBody>
                  <a:tcPr marL="0" marR="0" marT="0" marB="0">
                    <a:lnL w="13461">
                      <a:solidFill>
                        <a:srgbClr val="000000"/>
                      </a:solidFill>
                      <a:prstDash val="solid"/>
                    </a:lnL>
                    <a:lnR w="13461">
                      <a:solidFill>
                        <a:srgbClr val="000000"/>
                      </a:solidFill>
                      <a:prstDash val="solid"/>
                    </a:lnR>
                  </a:tcPr>
                </a:tc>
                <a:tc>
                  <a:txBody>
                    <a:bodyPr/>
                    <a:lstStyle/>
                    <a:p>
                      <a:pPr marL="297815">
                        <a:lnSpc>
                          <a:spcPct val="100000"/>
                        </a:lnSpc>
                      </a:pPr>
                      <a:r>
                        <a:rPr sz="1200" b="1" dirty="0">
                          <a:latin typeface="Times New Roman"/>
                          <a:cs typeface="Times New Roman"/>
                        </a:rPr>
                        <a:t>PO3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97815">
                        <a:lnSpc>
                          <a:spcPct val="100000"/>
                        </a:lnSpc>
                        <a:spcBef>
                          <a:spcPts val="625"/>
                        </a:spcBef>
                      </a:pPr>
                      <a:r>
                        <a:rPr sz="1200" b="1" dirty="0">
                          <a:latin typeface="Times New Roman"/>
                          <a:cs typeface="Times New Roman"/>
                        </a:rPr>
                        <a:t>PO4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3"/>
                  </a:ext>
                </a:extLst>
              </a:tr>
              <a:tr h="790894">
                <a:tc>
                  <a:txBody>
                    <a:bodyPr/>
                    <a:lstStyle/>
                    <a:p>
                      <a:pPr algn="just">
                        <a:lnSpc>
                          <a:spcPts val="1380"/>
                        </a:lnSpc>
                      </a:pPr>
                      <a:r>
                        <a:rPr sz="1200" spc="-5" dirty="0">
                          <a:latin typeface="Times New Roman"/>
                          <a:cs typeface="Times New Roman"/>
                        </a:rPr>
                        <a:t>e</a:t>
                      </a:r>
                      <a:r>
                        <a:rPr sz="1200" dirty="0">
                          <a:latin typeface="Times New Roman"/>
                          <a:cs typeface="Times New Roman"/>
                        </a:rPr>
                        <a:t>nvironme</a:t>
                      </a:r>
                      <a:r>
                        <a:rPr sz="1200" spc="-5" dirty="0">
                          <a:latin typeface="Times New Roman"/>
                          <a:cs typeface="Times New Roman"/>
                        </a:rPr>
                        <a:t>n</a:t>
                      </a:r>
                      <a:r>
                        <a:rPr sz="1200" dirty="0">
                          <a:latin typeface="Times New Roman"/>
                          <a:cs typeface="Times New Roman"/>
                        </a:rPr>
                        <a:t>t th</a:t>
                      </a:r>
                      <a:r>
                        <a:rPr sz="1200" spc="-5" dirty="0">
                          <a:latin typeface="Times New Roman"/>
                          <a:cs typeface="Times New Roman"/>
                        </a:rPr>
                        <a:t>a</a:t>
                      </a:r>
                      <a:r>
                        <a:rPr sz="1200" dirty="0">
                          <a:latin typeface="Times New Roman"/>
                          <a:cs typeface="Times New Roman"/>
                        </a:rPr>
                        <a:t>t </a:t>
                      </a:r>
                      <a:r>
                        <a:rPr sz="1200" spc="-5" dirty="0">
                          <a:latin typeface="Times New Roman"/>
                          <a:cs typeface="Times New Roman"/>
                        </a:rPr>
                        <a:t>sup</a:t>
                      </a:r>
                      <a:r>
                        <a:rPr sz="1200" dirty="0">
                          <a:latin typeface="Times New Roman"/>
                          <a:cs typeface="Times New Roman"/>
                        </a:rPr>
                        <a:t>ports </a:t>
                      </a:r>
                      <a:r>
                        <a:rPr sz="1200" spc="-5" dirty="0">
                          <a:latin typeface="Times New Roman"/>
                          <a:cs typeface="Times New Roman"/>
                        </a:rPr>
                        <a:t>sea</a:t>
                      </a:r>
                      <a:r>
                        <a:rPr sz="1200" dirty="0">
                          <a:latin typeface="Times New Roman"/>
                          <a:cs typeface="Times New Roman"/>
                        </a:rPr>
                        <a:t>ml</a:t>
                      </a:r>
                      <a:r>
                        <a:rPr sz="1200" spc="-5" dirty="0">
                          <a:latin typeface="Times New Roman"/>
                          <a:cs typeface="Times New Roman"/>
                        </a:rPr>
                        <a:t>es</a:t>
                      </a:r>
                      <a:r>
                        <a:rPr sz="1200" dirty="0">
                          <a:latin typeface="Times New Roman"/>
                          <a:cs typeface="Times New Roman"/>
                        </a:rPr>
                        <a:t>s job dis</a:t>
                      </a:r>
                      <a:r>
                        <a:rPr sz="1200" spc="-5" dirty="0">
                          <a:latin typeface="Times New Roman"/>
                          <a:cs typeface="Times New Roman"/>
                        </a:rPr>
                        <a:t>c</a:t>
                      </a:r>
                      <a:r>
                        <a:rPr sz="1200" dirty="0">
                          <a:latin typeface="Times New Roman"/>
                          <a:cs typeface="Times New Roman"/>
                        </a:rPr>
                        <a:t>ov</a:t>
                      </a:r>
                      <a:r>
                        <a:rPr sz="1200" spc="-5" dirty="0">
                          <a:latin typeface="Times New Roman"/>
                          <a:cs typeface="Times New Roman"/>
                        </a:rPr>
                        <a:t>e</a:t>
                      </a:r>
                      <a:r>
                        <a:rPr sz="1200" dirty="0">
                          <a:latin typeface="Times New Roman"/>
                          <a:cs typeface="Times New Roman"/>
                        </a:rPr>
                        <a:t>ry, p</a:t>
                      </a:r>
                      <a:r>
                        <a:rPr sz="1200" spc="-10" dirty="0">
                          <a:latin typeface="Times New Roman"/>
                          <a:cs typeface="Times New Roman"/>
                        </a:rPr>
                        <a:t>e</a:t>
                      </a:r>
                      <a:r>
                        <a:rPr sz="1200" dirty="0">
                          <a:latin typeface="Times New Roman"/>
                          <a:cs typeface="Times New Roman"/>
                        </a:rPr>
                        <a:t>rson</a:t>
                      </a:r>
                      <a:r>
                        <a:rPr sz="1200" spc="-10" dirty="0">
                          <a:latin typeface="Times New Roman"/>
                          <a:cs typeface="Times New Roman"/>
                        </a:rPr>
                        <a:t>a</a:t>
                      </a:r>
                      <a:r>
                        <a:rPr sz="1200" dirty="0">
                          <a:latin typeface="Times New Roman"/>
                          <a:cs typeface="Times New Roman"/>
                        </a:rPr>
                        <a:t>li</a:t>
                      </a:r>
                      <a:r>
                        <a:rPr sz="1200" spc="-5" dirty="0">
                          <a:latin typeface="Times New Roman"/>
                          <a:cs typeface="Times New Roman"/>
                        </a:rPr>
                        <a:t>ze</a:t>
                      </a:r>
                      <a:r>
                        <a:rPr sz="1200" dirty="0">
                          <a:latin typeface="Times New Roman"/>
                          <a:cs typeface="Times New Roman"/>
                        </a:rPr>
                        <a:t>d r</a:t>
                      </a:r>
                      <a:r>
                        <a:rPr sz="1200" spc="-10" dirty="0">
                          <a:latin typeface="Times New Roman"/>
                          <a:cs typeface="Times New Roman"/>
                        </a:rPr>
                        <a:t>e</a:t>
                      </a:r>
                      <a:r>
                        <a:rPr sz="1200" spc="-5" dirty="0">
                          <a:latin typeface="Times New Roman"/>
                          <a:cs typeface="Times New Roman"/>
                        </a:rPr>
                        <a:t>c</a:t>
                      </a:r>
                      <a:r>
                        <a:rPr sz="1200" dirty="0">
                          <a:latin typeface="Times New Roman"/>
                          <a:cs typeface="Times New Roman"/>
                        </a:rPr>
                        <a:t>omm</a:t>
                      </a:r>
                      <a:r>
                        <a:rPr sz="1200" spc="-5" dirty="0">
                          <a:latin typeface="Times New Roman"/>
                          <a:cs typeface="Times New Roman"/>
                        </a:rPr>
                        <a:t>e</a:t>
                      </a:r>
                      <a:r>
                        <a:rPr sz="1200" dirty="0">
                          <a:latin typeface="Times New Roman"/>
                          <a:cs typeface="Times New Roman"/>
                        </a:rPr>
                        <a:t>nd</a:t>
                      </a:r>
                      <a:r>
                        <a:rPr sz="1200" spc="-5" dirty="0">
                          <a:latin typeface="Times New Roman"/>
                          <a:cs typeface="Times New Roman"/>
                        </a:rPr>
                        <a:t>a</a:t>
                      </a:r>
                      <a:r>
                        <a:rPr sz="1200" dirty="0">
                          <a:latin typeface="Times New Roman"/>
                          <a:cs typeface="Times New Roman"/>
                        </a:rPr>
                        <a:t>tions,</a:t>
                      </a:r>
                      <a:r>
                        <a:rPr sz="1200" spc="70" dirty="0">
                          <a:latin typeface="Times New Roman"/>
                          <a:cs typeface="Times New Roman"/>
                        </a:rPr>
                        <a:t> </a:t>
                      </a:r>
                      <a:r>
                        <a:rPr sz="1200" spc="-5" dirty="0">
                          <a:latin typeface="Times New Roman"/>
                          <a:cs typeface="Times New Roman"/>
                        </a:rPr>
                        <a:t>a</a:t>
                      </a:r>
                      <a:r>
                        <a:rPr sz="1200" dirty="0">
                          <a:latin typeface="Times New Roman"/>
                          <a:cs typeface="Times New Roman"/>
                        </a:rPr>
                        <a:t>nd</a:t>
                      </a:r>
                      <a:r>
                        <a:rPr sz="1200" spc="55" dirty="0">
                          <a:latin typeface="Times New Roman"/>
                          <a:cs typeface="Times New Roman"/>
                        </a:rPr>
                        <a:t> </a:t>
                      </a:r>
                      <a:r>
                        <a:rPr sz="1200" spc="5" dirty="0">
                          <a:latin typeface="Times New Roman"/>
                          <a:cs typeface="Times New Roman"/>
                        </a:rPr>
                        <a:t>ef</a:t>
                      </a:r>
                      <a:r>
                        <a:rPr sz="1200" dirty="0">
                          <a:latin typeface="Times New Roman"/>
                          <a:cs typeface="Times New Roman"/>
                        </a:rPr>
                        <a:t>fi</a:t>
                      </a:r>
                      <a:r>
                        <a:rPr sz="1200" spc="-10" dirty="0">
                          <a:latin typeface="Times New Roman"/>
                          <a:cs typeface="Times New Roman"/>
                        </a:rPr>
                        <a:t>c</a:t>
                      </a:r>
                      <a:r>
                        <a:rPr sz="1200" dirty="0">
                          <a:latin typeface="Times New Roman"/>
                          <a:cs typeface="Times New Roman"/>
                        </a:rPr>
                        <a:t>ient</a:t>
                      </a:r>
                      <a:r>
                        <a:rPr sz="1200" spc="55" dirty="0">
                          <a:latin typeface="Times New Roman"/>
                          <a:cs typeface="Times New Roman"/>
                        </a:rPr>
                        <a:t> </a:t>
                      </a:r>
                      <a:r>
                        <a:rPr sz="1200" spc="-5" dirty="0">
                          <a:latin typeface="Times New Roman"/>
                          <a:cs typeface="Times New Roman"/>
                        </a:rPr>
                        <a:t>a</a:t>
                      </a:r>
                      <a:r>
                        <a:rPr sz="1200" dirty="0">
                          <a:latin typeface="Times New Roman"/>
                          <a:cs typeface="Times New Roman"/>
                        </a:rPr>
                        <a:t>ppli</a:t>
                      </a:r>
                      <a:r>
                        <a:rPr sz="1200" spc="5" dirty="0">
                          <a:latin typeface="Times New Roman"/>
                          <a:cs typeface="Times New Roman"/>
                        </a:rPr>
                        <a:t>c</a:t>
                      </a:r>
                      <a:r>
                        <a:rPr sz="1200" spc="-5" dirty="0">
                          <a:latin typeface="Times New Roman"/>
                          <a:cs typeface="Times New Roman"/>
                        </a:rPr>
                        <a:t>a</a:t>
                      </a:r>
                      <a:r>
                        <a:rPr sz="1200" spc="15" dirty="0">
                          <a:latin typeface="Times New Roman"/>
                          <a:cs typeface="Times New Roman"/>
                        </a:rPr>
                        <a:t>t</a:t>
                      </a:r>
                      <a:r>
                        <a:rPr sz="1200" dirty="0">
                          <a:latin typeface="Times New Roman"/>
                          <a:cs typeface="Times New Roman"/>
                        </a:rPr>
                        <a:t>ion</a:t>
                      </a:r>
                      <a:r>
                        <a:rPr sz="1200" spc="60" dirty="0">
                          <a:latin typeface="Times New Roman"/>
                          <a:cs typeface="Times New Roman"/>
                        </a:rPr>
                        <a:t> </a:t>
                      </a:r>
                      <a:r>
                        <a:rPr sz="1200" dirty="0">
                          <a:latin typeface="Times New Roman"/>
                          <a:cs typeface="Times New Roman"/>
                        </a:rPr>
                        <a:t>manag</a:t>
                      </a:r>
                      <a:r>
                        <a:rPr sz="1200" spc="-5" dirty="0">
                          <a:latin typeface="Times New Roman"/>
                          <a:cs typeface="Times New Roman"/>
                        </a:rPr>
                        <a:t>e</a:t>
                      </a:r>
                      <a:r>
                        <a:rPr sz="1200" dirty="0">
                          <a:latin typeface="Times New Roman"/>
                          <a:cs typeface="Times New Roman"/>
                        </a:rPr>
                        <a:t>ment.</a:t>
                      </a:r>
                      <a:r>
                        <a:rPr sz="1200" spc="55" dirty="0">
                          <a:latin typeface="Times New Roman"/>
                          <a:cs typeface="Times New Roman"/>
                        </a:rPr>
                        <a:t> </a:t>
                      </a:r>
                      <a:r>
                        <a:rPr sz="1200" dirty="0">
                          <a:latin typeface="Times New Roman"/>
                          <a:cs typeface="Times New Roman"/>
                        </a:rPr>
                        <a:t>Built on</a:t>
                      </a:r>
                      <a:r>
                        <a:rPr sz="1200" spc="-25" dirty="0">
                          <a:latin typeface="Times New Roman"/>
                          <a:cs typeface="Times New Roman"/>
                        </a:rPr>
                        <a:t> </a:t>
                      </a:r>
                      <a:r>
                        <a:rPr sz="1200" dirty="0">
                          <a:latin typeface="Times New Roman"/>
                          <a:cs typeface="Times New Roman"/>
                        </a:rPr>
                        <a:t>mode</a:t>
                      </a:r>
                      <a:r>
                        <a:rPr sz="1200" spc="-10" dirty="0">
                          <a:latin typeface="Times New Roman"/>
                          <a:cs typeface="Times New Roman"/>
                        </a:rPr>
                        <a:t>r</a:t>
                      </a:r>
                      <a:r>
                        <a:rPr sz="1200" dirty="0">
                          <a:latin typeface="Times New Roman"/>
                          <a:cs typeface="Times New Roman"/>
                        </a:rPr>
                        <a:t>n</a:t>
                      </a:r>
                      <a:r>
                        <a:rPr sz="1200" spc="-15" dirty="0">
                          <a:latin typeface="Times New Roman"/>
                          <a:cs typeface="Times New Roman"/>
                        </a:rPr>
                        <a:t> </a:t>
                      </a:r>
                      <a:r>
                        <a:rPr sz="1200" spc="-5" dirty="0">
                          <a:latin typeface="Times New Roman"/>
                          <a:cs typeface="Times New Roman"/>
                        </a:rPr>
                        <a:t>w</a:t>
                      </a:r>
                      <a:r>
                        <a:rPr sz="1200" spc="-10" dirty="0">
                          <a:latin typeface="Times New Roman"/>
                          <a:cs typeface="Times New Roman"/>
                        </a:rPr>
                        <a:t>e</a:t>
                      </a:r>
                      <a:r>
                        <a:rPr sz="1200" dirty="0">
                          <a:latin typeface="Times New Roman"/>
                          <a:cs typeface="Times New Roman"/>
                        </a:rPr>
                        <a:t>b</a:t>
                      </a:r>
                      <a:r>
                        <a:rPr sz="1200" spc="-15" dirty="0">
                          <a:latin typeface="Times New Roman"/>
                          <a:cs typeface="Times New Roman"/>
                        </a:rPr>
                        <a:t> </a:t>
                      </a:r>
                      <a:r>
                        <a:rPr sz="1200" dirty="0">
                          <a:latin typeface="Times New Roman"/>
                          <a:cs typeface="Times New Roman"/>
                        </a:rPr>
                        <a:t>te</a:t>
                      </a:r>
                      <a:r>
                        <a:rPr sz="1200" spc="-10" dirty="0">
                          <a:latin typeface="Times New Roman"/>
                          <a:cs typeface="Times New Roman"/>
                        </a:rPr>
                        <a:t>c</a:t>
                      </a:r>
                      <a:r>
                        <a:rPr sz="1200" dirty="0">
                          <a:latin typeface="Times New Roman"/>
                          <a:cs typeface="Times New Roman"/>
                        </a:rPr>
                        <a:t>hnol</a:t>
                      </a:r>
                      <a:r>
                        <a:rPr sz="1200" spc="10" dirty="0">
                          <a:latin typeface="Times New Roman"/>
                          <a:cs typeface="Times New Roman"/>
                        </a:rPr>
                        <a:t>o</a:t>
                      </a:r>
                      <a:r>
                        <a:rPr sz="1200" dirty="0">
                          <a:latin typeface="Times New Roman"/>
                          <a:cs typeface="Times New Roman"/>
                        </a:rPr>
                        <a:t>gies,</a:t>
                      </a:r>
                      <a:r>
                        <a:rPr sz="1200" spc="-2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plat</a:t>
                      </a:r>
                      <a:r>
                        <a:rPr sz="1200" spc="-5" dirty="0">
                          <a:latin typeface="Times New Roman"/>
                          <a:cs typeface="Times New Roman"/>
                        </a:rPr>
                        <a:t>f</a:t>
                      </a:r>
                      <a:r>
                        <a:rPr sz="1200" spc="10" dirty="0">
                          <a:latin typeface="Times New Roman"/>
                          <a:cs typeface="Times New Roman"/>
                        </a:rPr>
                        <a:t>o</a:t>
                      </a:r>
                      <a:r>
                        <a:rPr sz="1200" dirty="0">
                          <a:latin typeface="Times New Roman"/>
                          <a:cs typeface="Times New Roman"/>
                        </a:rPr>
                        <a:t>rm</a:t>
                      </a:r>
                      <a:r>
                        <a:rPr sz="1200" spc="-25" dirty="0">
                          <a:latin typeface="Times New Roman"/>
                          <a:cs typeface="Times New Roman"/>
                        </a:rPr>
                        <a:t> </a:t>
                      </a:r>
                      <a:r>
                        <a:rPr sz="1200" dirty="0">
                          <a:latin typeface="Times New Roman"/>
                          <a:cs typeface="Times New Roman"/>
                        </a:rPr>
                        <a:t>inc</a:t>
                      </a:r>
                      <a:r>
                        <a:rPr sz="1200" spc="5" dirty="0">
                          <a:latin typeface="Times New Roman"/>
                          <a:cs typeface="Times New Roman"/>
                        </a:rPr>
                        <a:t>o</a:t>
                      </a:r>
                      <a:r>
                        <a:rPr sz="1200" dirty="0">
                          <a:latin typeface="Times New Roman"/>
                          <a:cs typeface="Times New Roman"/>
                        </a:rPr>
                        <a:t>r</a:t>
                      </a:r>
                      <a:r>
                        <a:rPr sz="1200" spc="5" dirty="0">
                          <a:latin typeface="Times New Roman"/>
                          <a:cs typeface="Times New Roman"/>
                        </a:rPr>
                        <a:t>p</a:t>
                      </a:r>
                      <a:r>
                        <a:rPr sz="1200" dirty="0">
                          <a:latin typeface="Times New Roman"/>
                          <a:cs typeface="Times New Roman"/>
                        </a:rPr>
                        <a:t>or</a:t>
                      </a:r>
                      <a:r>
                        <a:rPr sz="1200" spc="-10" dirty="0">
                          <a:latin typeface="Times New Roman"/>
                          <a:cs typeface="Times New Roman"/>
                        </a:rPr>
                        <a:t>a</a:t>
                      </a:r>
                      <a:r>
                        <a:rPr sz="1200" dirty="0">
                          <a:latin typeface="Times New Roman"/>
                          <a:cs typeface="Times New Roman"/>
                        </a:rPr>
                        <a:t>tes</a:t>
                      </a:r>
                      <a:r>
                        <a:rPr sz="1200" spc="-1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robust </a:t>
                      </a:r>
                      <a:r>
                        <a:rPr sz="1200" spc="-5" dirty="0">
                          <a:latin typeface="Times New Roman"/>
                          <a:cs typeface="Times New Roman"/>
                        </a:rPr>
                        <a:t>c</a:t>
                      </a:r>
                      <a:r>
                        <a:rPr sz="1200" dirty="0">
                          <a:latin typeface="Times New Roman"/>
                          <a:cs typeface="Times New Roman"/>
                        </a:rPr>
                        <a:t>li</a:t>
                      </a:r>
                      <a:r>
                        <a:rPr sz="1200" spc="-5" dirty="0">
                          <a:latin typeface="Times New Roman"/>
                          <a:cs typeface="Times New Roman"/>
                        </a:rPr>
                        <a:t>e</a:t>
                      </a:r>
                      <a:r>
                        <a:rPr sz="1200" dirty="0">
                          <a:latin typeface="Times New Roman"/>
                          <a:cs typeface="Times New Roman"/>
                        </a:rPr>
                        <a:t>nt</a:t>
                      </a:r>
                      <a:r>
                        <a:rPr sz="1200" spc="-5" dirty="0">
                          <a:latin typeface="Times New Roman"/>
                          <a:cs typeface="Times New Roman"/>
                        </a:rPr>
                        <a:t>-sid</a:t>
                      </a:r>
                      <a:r>
                        <a:rPr sz="1200" dirty="0">
                          <a:latin typeface="Times New Roman"/>
                          <a:cs typeface="Times New Roman"/>
                        </a:rPr>
                        <a:t>e </a:t>
                      </a:r>
                      <a:r>
                        <a:rPr sz="1200" spc="-40" dirty="0">
                          <a:latin typeface="Times New Roman"/>
                          <a:cs typeface="Times New Roman"/>
                        </a:rPr>
                        <a:t> </a:t>
                      </a:r>
                      <a:r>
                        <a:rPr sz="1200" spc="-5" dirty="0">
                          <a:latin typeface="Times New Roman"/>
                          <a:cs typeface="Times New Roman"/>
                        </a:rPr>
                        <a:t>a</a:t>
                      </a:r>
                      <a:r>
                        <a:rPr sz="1200" spc="5" dirty="0">
                          <a:latin typeface="Times New Roman"/>
                          <a:cs typeface="Times New Roman"/>
                        </a:rPr>
                        <a:t>r</a:t>
                      </a:r>
                      <a:r>
                        <a:rPr sz="1200" spc="-5" dirty="0">
                          <a:latin typeface="Times New Roman"/>
                          <a:cs typeface="Times New Roman"/>
                        </a:rPr>
                        <a:t>c</a:t>
                      </a:r>
                      <a:r>
                        <a:rPr sz="1200" dirty="0">
                          <a:latin typeface="Times New Roman"/>
                          <a:cs typeface="Times New Roman"/>
                        </a:rPr>
                        <a:t>hit</a:t>
                      </a:r>
                      <a:r>
                        <a:rPr sz="1200" spc="-5" dirty="0">
                          <a:latin typeface="Times New Roman"/>
                          <a:cs typeface="Times New Roman"/>
                        </a:rPr>
                        <a:t>ec</a:t>
                      </a:r>
                      <a:r>
                        <a:rPr sz="1200" dirty="0">
                          <a:latin typeface="Times New Roman"/>
                          <a:cs typeface="Times New Roman"/>
                        </a:rPr>
                        <a:t>tu</a:t>
                      </a:r>
                      <a:r>
                        <a:rPr sz="1200" spc="5" dirty="0">
                          <a:latin typeface="Times New Roman"/>
                          <a:cs typeface="Times New Roman"/>
                        </a:rPr>
                        <a:t>r</a:t>
                      </a:r>
                      <a:r>
                        <a:rPr sz="1200" dirty="0">
                          <a:latin typeface="Times New Roman"/>
                          <a:cs typeface="Times New Roman"/>
                        </a:rPr>
                        <a:t>e </a:t>
                      </a:r>
                      <a:r>
                        <a:rPr sz="1200" spc="-45" dirty="0">
                          <a:latin typeface="Times New Roman"/>
                          <a:cs typeface="Times New Roman"/>
                        </a:rPr>
                        <a:t> </a:t>
                      </a:r>
                      <a:r>
                        <a:rPr sz="1200" dirty="0">
                          <a:latin typeface="Times New Roman"/>
                          <a:cs typeface="Times New Roman"/>
                        </a:rPr>
                        <a:t>to </a:t>
                      </a:r>
                      <a:r>
                        <a:rPr sz="1200" spc="-35" dirty="0">
                          <a:latin typeface="Times New Roman"/>
                          <a:cs typeface="Times New Roman"/>
                        </a:rPr>
                        <a:t> </a:t>
                      </a:r>
                      <a:r>
                        <a:rPr sz="1200" dirty="0">
                          <a:latin typeface="Times New Roman"/>
                          <a:cs typeface="Times New Roman"/>
                        </a:rPr>
                        <a:t>man</a:t>
                      </a:r>
                      <a:r>
                        <a:rPr sz="1200" spc="-10" dirty="0">
                          <a:latin typeface="Times New Roman"/>
                          <a:cs typeface="Times New Roman"/>
                        </a:rPr>
                        <a:t>a</a:t>
                      </a:r>
                      <a:r>
                        <a:rPr sz="1200" dirty="0">
                          <a:latin typeface="Times New Roman"/>
                          <a:cs typeface="Times New Roman"/>
                        </a:rPr>
                        <a:t>ge </a:t>
                      </a:r>
                      <a:r>
                        <a:rPr sz="1200" spc="-45"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 </a:t>
                      </a:r>
                      <a:r>
                        <a:rPr sz="1200" spc="-45" dirty="0">
                          <a:latin typeface="Times New Roman"/>
                          <a:cs typeface="Times New Roman"/>
                        </a:rPr>
                        <a:t> </a:t>
                      </a:r>
                      <a:r>
                        <a:rPr sz="1200" dirty="0">
                          <a:latin typeface="Times New Roman"/>
                          <a:cs typeface="Times New Roman"/>
                        </a:rPr>
                        <a:t>pro</a:t>
                      </a:r>
                      <a:r>
                        <a:rPr sz="1200" spc="-10" dirty="0">
                          <a:latin typeface="Times New Roman"/>
                          <a:cs typeface="Times New Roman"/>
                        </a:rPr>
                        <a:t>f</a:t>
                      </a:r>
                      <a:r>
                        <a:rPr sz="1200" dirty="0">
                          <a:latin typeface="Times New Roman"/>
                          <a:cs typeface="Times New Roman"/>
                        </a:rPr>
                        <a:t>il</a:t>
                      </a:r>
                      <a:r>
                        <a:rPr sz="1200" spc="-5" dirty="0">
                          <a:latin typeface="Times New Roman"/>
                          <a:cs typeface="Times New Roman"/>
                        </a:rPr>
                        <a:t>es</a:t>
                      </a:r>
                      <a:r>
                        <a:rPr sz="1200" dirty="0">
                          <a:latin typeface="Times New Roman"/>
                          <a:cs typeface="Times New Roman"/>
                        </a:rPr>
                        <a:t>, </a:t>
                      </a:r>
                      <a:r>
                        <a:rPr sz="1200" spc="-30" dirty="0">
                          <a:latin typeface="Times New Roman"/>
                          <a:cs typeface="Times New Roman"/>
                        </a:rPr>
                        <a:t> </a:t>
                      </a:r>
                      <a:r>
                        <a:rPr sz="1200" dirty="0">
                          <a:latin typeface="Times New Roman"/>
                          <a:cs typeface="Times New Roman"/>
                        </a:rPr>
                        <a:t>job </a:t>
                      </a:r>
                      <a:r>
                        <a:rPr sz="1200" spc="-40" dirty="0">
                          <a:latin typeface="Times New Roman"/>
                          <a:cs typeface="Times New Roman"/>
                        </a:rPr>
                        <a:t> </a:t>
                      </a:r>
                      <a:r>
                        <a:rPr sz="1200" dirty="0">
                          <a:latin typeface="Times New Roman"/>
                          <a:cs typeface="Times New Roman"/>
                        </a:rPr>
                        <a:t>li</a:t>
                      </a:r>
                      <a:r>
                        <a:rPr sz="1200" spc="-5" dirty="0">
                          <a:latin typeface="Times New Roman"/>
                          <a:cs typeface="Times New Roman"/>
                        </a:rPr>
                        <a:t>st</a:t>
                      </a:r>
                      <a:r>
                        <a:rPr sz="1200" spc="5" dirty="0">
                          <a:latin typeface="Times New Roman"/>
                          <a:cs typeface="Times New Roman"/>
                        </a:rPr>
                        <a:t>i</a:t>
                      </a:r>
                      <a:r>
                        <a:rPr sz="1200" dirty="0">
                          <a:latin typeface="Times New Roman"/>
                          <a:cs typeface="Times New Roman"/>
                        </a:rPr>
                        <a:t>ngs, </a:t>
                      </a:r>
                      <a:r>
                        <a:rPr sz="1200" spc="-5" dirty="0">
                          <a:latin typeface="Times New Roman"/>
                          <a:cs typeface="Times New Roman"/>
                        </a:rPr>
                        <a:t>a</a:t>
                      </a:r>
                      <a:r>
                        <a:rPr sz="1200" dirty="0">
                          <a:latin typeface="Times New Roman"/>
                          <a:cs typeface="Times New Roman"/>
                        </a:rPr>
                        <a:t>ppli</a:t>
                      </a:r>
                      <a:r>
                        <a:rPr sz="1200" spc="-5" dirty="0">
                          <a:latin typeface="Times New Roman"/>
                          <a:cs typeface="Times New Roman"/>
                        </a:rPr>
                        <a:t>ca</a:t>
                      </a:r>
                      <a:r>
                        <a:rPr sz="1200" dirty="0">
                          <a:latin typeface="Times New Roman"/>
                          <a:cs typeface="Times New Roman"/>
                        </a:rPr>
                        <a:t>tions, </a:t>
                      </a:r>
                      <a:r>
                        <a:rPr sz="1200" spc="114" dirty="0">
                          <a:latin typeface="Times New Roman"/>
                          <a:cs typeface="Times New Roman"/>
                        </a:rPr>
                        <a:t> </a:t>
                      </a:r>
                      <a:r>
                        <a:rPr sz="1200" spc="-5" dirty="0">
                          <a:latin typeface="Times New Roman"/>
                          <a:cs typeface="Times New Roman"/>
                        </a:rPr>
                        <a:t>a</a:t>
                      </a:r>
                      <a:r>
                        <a:rPr sz="1200" dirty="0">
                          <a:latin typeface="Times New Roman"/>
                          <a:cs typeface="Times New Roman"/>
                        </a:rPr>
                        <a:t>nd </a:t>
                      </a:r>
                      <a:r>
                        <a:rPr sz="1200" spc="114" dirty="0">
                          <a:latin typeface="Times New Roman"/>
                          <a:cs typeface="Times New Roman"/>
                        </a:rPr>
                        <a:t> </a:t>
                      </a:r>
                      <a:r>
                        <a:rPr sz="1200" dirty="0">
                          <a:latin typeface="Times New Roman"/>
                          <a:cs typeface="Times New Roman"/>
                        </a:rPr>
                        <a:t>ma</a:t>
                      </a:r>
                      <a:r>
                        <a:rPr sz="1200" spc="10" dirty="0">
                          <a:latin typeface="Times New Roman"/>
                          <a:cs typeface="Times New Roman"/>
                        </a:rPr>
                        <a:t>t</a:t>
                      </a:r>
                      <a:r>
                        <a:rPr sz="1200" spc="-5" dirty="0">
                          <a:latin typeface="Times New Roman"/>
                          <a:cs typeface="Times New Roman"/>
                        </a:rPr>
                        <a:t>c</a:t>
                      </a:r>
                      <a:r>
                        <a:rPr sz="1200" spc="10" dirty="0">
                          <a:latin typeface="Times New Roman"/>
                          <a:cs typeface="Times New Roman"/>
                        </a:rPr>
                        <a:t>h</a:t>
                      </a:r>
                      <a:r>
                        <a:rPr sz="1200" dirty="0">
                          <a:latin typeface="Times New Roman"/>
                          <a:cs typeface="Times New Roman"/>
                        </a:rPr>
                        <a:t>ing </a:t>
                      </a:r>
                      <a:r>
                        <a:rPr sz="1200" spc="120" dirty="0">
                          <a:latin typeface="Times New Roman"/>
                          <a:cs typeface="Times New Roman"/>
                        </a:rPr>
                        <a:t> </a:t>
                      </a:r>
                      <a:r>
                        <a:rPr sz="1200" spc="-5" dirty="0">
                          <a:latin typeface="Times New Roman"/>
                          <a:cs typeface="Times New Roman"/>
                        </a:rPr>
                        <a:t>a</a:t>
                      </a:r>
                      <a:r>
                        <a:rPr sz="1200" dirty="0">
                          <a:latin typeface="Times New Roman"/>
                          <a:cs typeface="Times New Roman"/>
                        </a:rPr>
                        <a:t>lgorithms. </a:t>
                      </a:r>
                      <a:r>
                        <a:rPr sz="1200" spc="120" dirty="0">
                          <a:latin typeface="Times New Roman"/>
                          <a:cs typeface="Times New Roman"/>
                        </a:rPr>
                        <a:t> </a:t>
                      </a:r>
                      <a:r>
                        <a:rPr sz="1200" dirty="0">
                          <a:latin typeface="Times New Roman"/>
                          <a:cs typeface="Times New Roman"/>
                        </a:rPr>
                        <a:t>Core </a:t>
                      </a:r>
                      <a:r>
                        <a:rPr sz="1200" spc="110" dirty="0">
                          <a:latin typeface="Times New Roman"/>
                          <a:cs typeface="Times New Roman"/>
                        </a:rPr>
                        <a:t> </a:t>
                      </a:r>
                      <a:r>
                        <a:rPr sz="1200" spc="5" dirty="0">
                          <a:latin typeface="Times New Roman"/>
                          <a:cs typeface="Times New Roman"/>
                        </a:rPr>
                        <a:t>f</a:t>
                      </a:r>
                      <a:r>
                        <a:rPr sz="1200" dirty="0">
                          <a:latin typeface="Times New Roman"/>
                          <a:cs typeface="Times New Roman"/>
                        </a:rPr>
                        <a:t>un</a:t>
                      </a:r>
                      <a:r>
                        <a:rPr sz="1200" spc="-5" dirty="0">
                          <a:latin typeface="Times New Roman"/>
                          <a:cs typeface="Times New Roman"/>
                        </a:rPr>
                        <a:t>c</a:t>
                      </a:r>
                      <a:r>
                        <a:rPr sz="1200" dirty="0">
                          <a:latin typeface="Times New Roman"/>
                          <a:cs typeface="Times New Roman"/>
                        </a:rPr>
                        <a:t>tion</a:t>
                      </a:r>
                      <a:r>
                        <a:rPr sz="1200" spc="-5" dirty="0">
                          <a:latin typeface="Times New Roman"/>
                          <a:cs typeface="Times New Roman"/>
                        </a:rPr>
                        <a:t>a</a:t>
                      </a:r>
                      <a:r>
                        <a:rPr sz="1200" dirty="0">
                          <a:latin typeface="Times New Roman"/>
                          <a:cs typeface="Times New Roman"/>
                        </a:rPr>
                        <a:t>liti</a:t>
                      </a:r>
                      <a:r>
                        <a:rPr sz="1200" spc="-5" dirty="0">
                          <a:latin typeface="Times New Roman"/>
                          <a:cs typeface="Times New Roman"/>
                        </a:rPr>
                        <a:t>e</a:t>
                      </a:r>
                      <a:r>
                        <a:rPr sz="1200" dirty="0">
                          <a:latin typeface="Times New Roman"/>
                          <a:cs typeface="Times New Roman"/>
                        </a:rPr>
                        <a:t>s include</a:t>
                      </a:r>
                      <a:r>
                        <a:rPr sz="1200" spc="110" dirty="0">
                          <a:latin typeface="Times New Roman"/>
                          <a:cs typeface="Times New Roman"/>
                        </a:rPr>
                        <a:t> </a:t>
                      </a:r>
                      <a:r>
                        <a:rPr sz="1200" dirty="0">
                          <a:latin typeface="Times New Roman"/>
                          <a:cs typeface="Times New Roman"/>
                        </a:rPr>
                        <a:t>mult</a:t>
                      </a:r>
                      <a:r>
                        <a:rPr sz="1200" spc="5" dirty="0">
                          <a:latin typeface="Times New Roman"/>
                          <a:cs typeface="Times New Roman"/>
                        </a:rPr>
                        <a:t>i</a:t>
                      </a:r>
                      <a:r>
                        <a:rPr sz="1200" spc="-5" dirty="0">
                          <a:latin typeface="Times New Roman"/>
                          <a:cs typeface="Times New Roman"/>
                        </a:rPr>
                        <a:t>-</a:t>
                      </a:r>
                      <a:r>
                        <a:rPr sz="1200" dirty="0">
                          <a:latin typeface="Times New Roman"/>
                          <a:cs typeface="Times New Roman"/>
                        </a:rPr>
                        <a:t>ti</a:t>
                      </a:r>
                      <a:r>
                        <a:rPr sz="1200" spc="-5" dirty="0">
                          <a:latin typeface="Times New Roman"/>
                          <a:cs typeface="Times New Roman"/>
                        </a:rPr>
                        <a:t>e</a:t>
                      </a:r>
                      <a:r>
                        <a:rPr sz="1200" dirty="0">
                          <a:latin typeface="Times New Roman"/>
                          <a:cs typeface="Times New Roman"/>
                        </a:rPr>
                        <a:t>r</a:t>
                      </a:r>
                      <a:r>
                        <a:rPr sz="1200" spc="114"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a:t>
                      </a:r>
                      <a:r>
                        <a:rPr sz="1200" spc="114" dirty="0">
                          <a:latin typeface="Times New Roman"/>
                          <a:cs typeface="Times New Roman"/>
                        </a:rPr>
                        <a:t> </a:t>
                      </a:r>
                      <a:r>
                        <a:rPr sz="1200" spc="5" dirty="0">
                          <a:latin typeface="Times New Roman"/>
                          <a:cs typeface="Times New Roman"/>
                        </a:rPr>
                        <a:t>a</a:t>
                      </a:r>
                      <a:r>
                        <a:rPr sz="1200" dirty="0">
                          <a:latin typeface="Times New Roman"/>
                          <a:cs typeface="Times New Roman"/>
                        </a:rPr>
                        <a:t>uthentic</a:t>
                      </a:r>
                      <a:r>
                        <a:rPr sz="1200" spc="-10" dirty="0">
                          <a:latin typeface="Times New Roman"/>
                          <a:cs typeface="Times New Roman"/>
                        </a:rPr>
                        <a:t>a</a:t>
                      </a:r>
                      <a:r>
                        <a:rPr sz="1200" dirty="0">
                          <a:latin typeface="Times New Roman"/>
                          <a:cs typeface="Times New Roman"/>
                        </a:rPr>
                        <a:t>tion,</a:t>
                      </a:r>
                      <a:r>
                        <a:rPr sz="1200" spc="114" dirty="0">
                          <a:latin typeface="Times New Roman"/>
                          <a:cs typeface="Times New Roman"/>
                        </a:rPr>
                        <a:t> </a:t>
                      </a:r>
                      <a:r>
                        <a:rPr sz="1200" dirty="0">
                          <a:latin typeface="Times New Roman"/>
                          <a:cs typeface="Times New Roman"/>
                        </a:rPr>
                        <a:t>int</a:t>
                      </a:r>
                      <a:r>
                        <a:rPr sz="1200" spc="-5" dirty="0">
                          <a:latin typeface="Times New Roman"/>
                          <a:cs typeface="Times New Roman"/>
                        </a:rPr>
                        <a:t>e</a:t>
                      </a:r>
                      <a:r>
                        <a:rPr sz="1200" dirty="0">
                          <a:latin typeface="Times New Roman"/>
                          <a:cs typeface="Times New Roman"/>
                        </a:rPr>
                        <a:t>ll</a:t>
                      </a:r>
                      <a:r>
                        <a:rPr sz="1200" spc="15" dirty="0">
                          <a:latin typeface="Times New Roman"/>
                          <a:cs typeface="Times New Roman"/>
                        </a:rPr>
                        <a:t>i</a:t>
                      </a:r>
                      <a:r>
                        <a:rPr sz="1200" dirty="0">
                          <a:latin typeface="Times New Roman"/>
                          <a:cs typeface="Times New Roman"/>
                        </a:rPr>
                        <a:t>g</a:t>
                      </a:r>
                      <a:r>
                        <a:rPr sz="1200" spc="-5" dirty="0">
                          <a:latin typeface="Times New Roman"/>
                          <a:cs typeface="Times New Roman"/>
                        </a:rPr>
                        <a:t>e</a:t>
                      </a:r>
                      <a:r>
                        <a:rPr sz="1200" dirty="0">
                          <a:latin typeface="Times New Roman"/>
                          <a:cs typeface="Times New Roman"/>
                        </a:rPr>
                        <a:t>nt</a:t>
                      </a:r>
                      <a:r>
                        <a:rPr sz="1200" spc="120" dirty="0">
                          <a:latin typeface="Times New Roman"/>
                          <a:cs typeface="Times New Roman"/>
                        </a:rPr>
                        <a:t> </a:t>
                      </a:r>
                      <a:r>
                        <a:rPr sz="1200" dirty="0">
                          <a:latin typeface="Times New Roman"/>
                          <a:cs typeface="Times New Roman"/>
                        </a:rPr>
                        <a:t>job</a:t>
                      </a:r>
                      <a:r>
                        <a:rPr sz="1200" spc="120" dirty="0">
                          <a:latin typeface="Times New Roman"/>
                          <a:cs typeface="Times New Roman"/>
                        </a:rPr>
                        <a:t> </a:t>
                      </a:r>
                      <a:r>
                        <a:rPr sz="1200" dirty="0">
                          <a:latin typeface="Times New Roman"/>
                          <a:cs typeface="Times New Roman"/>
                        </a:rPr>
                        <a:t>mat</a:t>
                      </a:r>
                      <a:r>
                        <a:rPr sz="1200" spc="-5" dirty="0">
                          <a:latin typeface="Times New Roman"/>
                          <a:cs typeface="Times New Roman"/>
                        </a:rPr>
                        <a:t>c</a:t>
                      </a:r>
                      <a:r>
                        <a:rPr sz="1200" dirty="0">
                          <a:latin typeface="Times New Roman"/>
                          <a:cs typeface="Times New Roman"/>
                        </a:rPr>
                        <a:t>hing</a:t>
                      </a:r>
                    </a:p>
                  </a:txBody>
                  <a:tcPr marL="0" marR="0" marT="0" marB="0">
                    <a:lnL w="13461">
                      <a:solidFill>
                        <a:srgbClr val="000000"/>
                      </a:solidFill>
                      <a:prstDash val="solid"/>
                    </a:lnL>
                    <a:lnR w="13461">
                      <a:solidFill>
                        <a:srgbClr val="000000"/>
                      </a:solidFill>
                      <a:prstDash val="solid"/>
                    </a:lnR>
                  </a:tcPr>
                </a:tc>
                <a:tc>
                  <a:txBody>
                    <a:bodyPr/>
                    <a:lstStyle/>
                    <a:p>
                      <a:pPr marL="297815">
                        <a:lnSpc>
                          <a:spcPct val="100000"/>
                        </a:lnSpc>
                      </a:pPr>
                      <a:r>
                        <a:rPr sz="1200" b="1" dirty="0">
                          <a:latin typeface="Times New Roman"/>
                          <a:cs typeface="Times New Roman"/>
                        </a:rPr>
                        <a:t>PO5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97815">
                        <a:lnSpc>
                          <a:spcPct val="100000"/>
                        </a:lnSpc>
                        <a:spcBef>
                          <a:spcPts val="635"/>
                        </a:spcBef>
                      </a:pPr>
                      <a:r>
                        <a:rPr sz="1200" b="1" dirty="0">
                          <a:latin typeface="Times New Roman"/>
                          <a:cs typeface="Times New Roman"/>
                        </a:rPr>
                        <a:t>PO6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97815">
                        <a:lnSpc>
                          <a:spcPct val="100000"/>
                        </a:lnSpc>
                        <a:spcBef>
                          <a:spcPts val="620"/>
                        </a:spcBef>
                      </a:pPr>
                      <a:r>
                        <a:rPr sz="1200" b="1" dirty="0">
                          <a:latin typeface="Times New Roman"/>
                          <a:cs typeface="Times New Roman"/>
                        </a:rPr>
                        <a:t>PO7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97815">
                        <a:lnSpc>
                          <a:spcPct val="100000"/>
                        </a:lnSpc>
                        <a:spcBef>
                          <a:spcPts val="635"/>
                        </a:spcBef>
                      </a:pPr>
                      <a:r>
                        <a:rPr sz="1200" b="1" dirty="0">
                          <a:latin typeface="Times New Roman"/>
                          <a:cs typeface="Times New Roman"/>
                        </a:rPr>
                        <a:t>PO8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4"/>
                  </a:ext>
                </a:extLst>
              </a:tr>
              <a:tr h="451940">
                <a:tc>
                  <a:txBody>
                    <a:bodyPr/>
                    <a:lstStyle/>
                    <a:p>
                      <a:pPr algn="just">
                        <a:lnSpc>
                          <a:spcPts val="1380"/>
                        </a:lnSpc>
                      </a:pPr>
                      <a:r>
                        <a:rPr sz="1200" dirty="0">
                          <a:latin typeface="Times New Roman"/>
                          <a:cs typeface="Times New Roman"/>
                        </a:rPr>
                        <a:t>b</a:t>
                      </a:r>
                      <a:r>
                        <a:rPr sz="1200" spc="-5" dirty="0">
                          <a:latin typeface="Times New Roman"/>
                          <a:cs typeface="Times New Roman"/>
                        </a:rPr>
                        <a:t>ase</a:t>
                      </a:r>
                      <a:r>
                        <a:rPr sz="1200" dirty="0">
                          <a:latin typeface="Times New Roman"/>
                          <a:cs typeface="Times New Roman"/>
                        </a:rPr>
                        <a:t>d  </a:t>
                      </a:r>
                      <a:r>
                        <a:rPr sz="1200" spc="80" dirty="0">
                          <a:latin typeface="Times New Roman"/>
                          <a:cs typeface="Times New Roman"/>
                        </a:rPr>
                        <a:t> </a:t>
                      </a:r>
                      <a:r>
                        <a:rPr sz="1200" dirty="0">
                          <a:latin typeface="Times New Roman"/>
                          <a:cs typeface="Times New Roman"/>
                        </a:rPr>
                        <a:t>on  </a:t>
                      </a:r>
                      <a:r>
                        <a:rPr sz="1200" spc="80" dirty="0">
                          <a:latin typeface="Times New Roman"/>
                          <a:cs typeface="Times New Roman"/>
                        </a:rPr>
                        <a:t> </a:t>
                      </a:r>
                      <a:r>
                        <a:rPr sz="1200" spc="-5" dirty="0">
                          <a:latin typeface="Times New Roman"/>
                          <a:cs typeface="Times New Roman"/>
                        </a:rPr>
                        <a:t>ski</a:t>
                      </a:r>
                      <a:r>
                        <a:rPr sz="1200" spc="5" dirty="0">
                          <a:latin typeface="Times New Roman"/>
                          <a:cs typeface="Times New Roman"/>
                        </a:rPr>
                        <a:t>l</a:t>
                      </a:r>
                      <a:r>
                        <a:rPr sz="1200" dirty="0">
                          <a:latin typeface="Times New Roman"/>
                          <a:cs typeface="Times New Roman"/>
                        </a:rPr>
                        <a:t>ls  </a:t>
                      </a:r>
                      <a:r>
                        <a:rPr sz="1200" spc="85" dirty="0">
                          <a:latin typeface="Times New Roman"/>
                          <a:cs typeface="Times New Roman"/>
                        </a:rPr>
                        <a:t> </a:t>
                      </a:r>
                      <a:r>
                        <a:rPr sz="1200" spc="-5" dirty="0">
                          <a:latin typeface="Times New Roman"/>
                          <a:cs typeface="Times New Roman"/>
                        </a:rPr>
                        <a:t>a</a:t>
                      </a:r>
                      <a:r>
                        <a:rPr sz="1200" dirty="0">
                          <a:latin typeface="Times New Roman"/>
                          <a:cs typeface="Times New Roman"/>
                        </a:rPr>
                        <a:t>nd  </a:t>
                      </a:r>
                      <a:r>
                        <a:rPr sz="1200" spc="70" dirty="0">
                          <a:latin typeface="Times New Roman"/>
                          <a:cs typeface="Times New Roman"/>
                        </a:rPr>
                        <a:t> </a:t>
                      </a:r>
                      <a:r>
                        <a:rPr sz="1200" dirty="0">
                          <a:latin typeface="Times New Roman"/>
                          <a:cs typeface="Times New Roman"/>
                        </a:rPr>
                        <a:t>pr</a:t>
                      </a:r>
                      <a:r>
                        <a:rPr sz="1200" spc="-10" dirty="0">
                          <a:latin typeface="Times New Roman"/>
                          <a:cs typeface="Times New Roman"/>
                        </a:rPr>
                        <a:t>e</a:t>
                      </a:r>
                      <a:r>
                        <a:rPr sz="1200" dirty="0">
                          <a:latin typeface="Times New Roman"/>
                          <a:cs typeface="Times New Roman"/>
                        </a:rPr>
                        <a:t>fer</a:t>
                      </a:r>
                      <a:r>
                        <a:rPr sz="1200" spc="-10" dirty="0">
                          <a:latin typeface="Times New Roman"/>
                          <a:cs typeface="Times New Roman"/>
                        </a:rPr>
                        <a:t>e</a:t>
                      </a:r>
                      <a:r>
                        <a:rPr sz="1200" dirty="0">
                          <a:latin typeface="Times New Roman"/>
                          <a:cs typeface="Times New Roman"/>
                        </a:rPr>
                        <a:t>n</a:t>
                      </a:r>
                      <a:r>
                        <a:rPr sz="1200" spc="5" dirty="0">
                          <a:latin typeface="Times New Roman"/>
                          <a:cs typeface="Times New Roman"/>
                        </a:rPr>
                        <a:t>c</a:t>
                      </a:r>
                      <a:r>
                        <a:rPr sz="1200" spc="-5" dirty="0">
                          <a:latin typeface="Times New Roman"/>
                          <a:cs typeface="Times New Roman"/>
                        </a:rPr>
                        <a:t>es</a:t>
                      </a:r>
                      <a:r>
                        <a:rPr sz="1200" dirty="0">
                          <a:latin typeface="Times New Roman"/>
                          <a:cs typeface="Times New Roman"/>
                        </a:rPr>
                        <a:t>,  </a:t>
                      </a:r>
                      <a:r>
                        <a:rPr sz="1200" spc="80" dirty="0">
                          <a:latin typeface="Times New Roman"/>
                          <a:cs typeface="Times New Roman"/>
                        </a:rPr>
                        <a:t> </a:t>
                      </a:r>
                      <a:r>
                        <a:rPr sz="1200" dirty="0">
                          <a:latin typeface="Times New Roman"/>
                          <a:cs typeface="Times New Roman"/>
                        </a:rPr>
                        <a:t>re</a:t>
                      </a:r>
                      <a:r>
                        <a:rPr sz="1200" spc="-5" dirty="0">
                          <a:latin typeface="Times New Roman"/>
                          <a:cs typeface="Times New Roman"/>
                        </a:rPr>
                        <a:t>a</a:t>
                      </a:r>
                      <a:r>
                        <a:rPr sz="1200" spc="15" dirty="0">
                          <a:latin typeface="Times New Roman"/>
                          <a:cs typeface="Times New Roman"/>
                        </a:rPr>
                        <a:t>l</a:t>
                      </a:r>
                      <a:r>
                        <a:rPr sz="1200" spc="-5" dirty="0">
                          <a:latin typeface="Times New Roman"/>
                          <a:cs typeface="Times New Roman"/>
                        </a:rPr>
                        <a:t>-</a:t>
                      </a:r>
                      <a:r>
                        <a:rPr sz="1200" dirty="0">
                          <a:latin typeface="Times New Roman"/>
                          <a:cs typeface="Times New Roman"/>
                        </a:rPr>
                        <a:t>time  </a:t>
                      </a:r>
                      <a:r>
                        <a:rPr sz="1200" spc="80" dirty="0">
                          <a:latin typeface="Times New Roman"/>
                          <a:cs typeface="Times New Roman"/>
                        </a:rPr>
                        <a:t> </a:t>
                      </a:r>
                      <a:r>
                        <a:rPr sz="1200" dirty="0">
                          <a:latin typeface="Times New Roman"/>
                          <a:cs typeface="Times New Roman"/>
                        </a:rPr>
                        <a:t>notifi</a:t>
                      </a:r>
                      <a:r>
                        <a:rPr sz="1200" spc="-10" dirty="0">
                          <a:latin typeface="Times New Roman"/>
                          <a:cs typeface="Times New Roman"/>
                        </a:rPr>
                        <a:t>c</a:t>
                      </a:r>
                      <a:r>
                        <a:rPr sz="1200" spc="-5" dirty="0">
                          <a:latin typeface="Times New Roman"/>
                          <a:cs typeface="Times New Roman"/>
                        </a:rPr>
                        <a:t>a</a:t>
                      </a:r>
                      <a:r>
                        <a:rPr sz="1200" dirty="0">
                          <a:latin typeface="Times New Roman"/>
                          <a:cs typeface="Times New Roman"/>
                        </a:rPr>
                        <a:t>tions, </a:t>
                      </a:r>
                      <a:r>
                        <a:rPr sz="1200" spc="-5" dirty="0">
                          <a:latin typeface="Times New Roman"/>
                          <a:cs typeface="Times New Roman"/>
                        </a:rPr>
                        <a:t>c</a:t>
                      </a:r>
                      <a:r>
                        <a:rPr sz="1200" dirty="0">
                          <a:latin typeface="Times New Roman"/>
                          <a:cs typeface="Times New Roman"/>
                        </a:rPr>
                        <a:t>ompr</a:t>
                      </a:r>
                      <a:r>
                        <a:rPr sz="1200" spc="-10" dirty="0">
                          <a:latin typeface="Times New Roman"/>
                          <a:cs typeface="Times New Roman"/>
                        </a:rPr>
                        <a:t>e</a:t>
                      </a:r>
                      <a:r>
                        <a:rPr sz="1200" dirty="0">
                          <a:latin typeface="Times New Roman"/>
                          <a:cs typeface="Times New Roman"/>
                        </a:rPr>
                        <a:t>h</a:t>
                      </a:r>
                      <a:r>
                        <a:rPr sz="1200" spc="-5" dirty="0">
                          <a:latin typeface="Times New Roman"/>
                          <a:cs typeface="Times New Roman"/>
                        </a:rPr>
                        <a:t>e</a:t>
                      </a:r>
                      <a:r>
                        <a:rPr sz="1200" dirty="0">
                          <a:latin typeface="Times New Roman"/>
                          <a:cs typeface="Times New Roman"/>
                        </a:rPr>
                        <a:t>nsive   </a:t>
                      </a:r>
                      <a:r>
                        <a:rPr sz="1200" spc="-30" dirty="0">
                          <a:latin typeface="Times New Roman"/>
                          <a:cs typeface="Times New Roman"/>
                        </a:rPr>
                        <a:t> </a:t>
                      </a:r>
                      <a:r>
                        <a:rPr sz="1200" spc="-5" dirty="0">
                          <a:latin typeface="Times New Roman"/>
                          <a:cs typeface="Times New Roman"/>
                        </a:rPr>
                        <a:t>a</a:t>
                      </a:r>
                      <a:r>
                        <a:rPr sz="1200" dirty="0">
                          <a:latin typeface="Times New Roman"/>
                          <a:cs typeface="Times New Roman"/>
                        </a:rPr>
                        <a:t>ppli</a:t>
                      </a:r>
                      <a:r>
                        <a:rPr sz="1200" spc="5" dirty="0">
                          <a:latin typeface="Times New Roman"/>
                          <a:cs typeface="Times New Roman"/>
                        </a:rPr>
                        <a:t>c</a:t>
                      </a:r>
                      <a:r>
                        <a:rPr sz="1200" spc="-5" dirty="0">
                          <a:latin typeface="Times New Roman"/>
                          <a:cs typeface="Times New Roman"/>
                        </a:rPr>
                        <a:t>a</a:t>
                      </a:r>
                      <a:r>
                        <a:rPr sz="1200" dirty="0">
                          <a:latin typeface="Times New Roman"/>
                          <a:cs typeface="Times New Roman"/>
                        </a:rPr>
                        <a:t>tion   </a:t>
                      </a:r>
                      <a:r>
                        <a:rPr sz="1200" spc="-30" dirty="0">
                          <a:latin typeface="Times New Roman"/>
                          <a:cs typeface="Times New Roman"/>
                        </a:rPr>
                        <a:t> </a:t>
                      </a:r>
                      <a:r>
                        <a:rPr sz="1200" dirty="0">
                          <a:latin typeface="Times New Roman"/>
                          <a:cs typeface="Times New Roman"/>
                        </a:rPr>
                        <a:t>tr</a:t>
                      </a:r>
                      <a:r>
                        <a:rPr sz="1200" spc="-10" dirty="0">
                          <a:latin typeface="Times New Roman"/>
                          <a:cs typeface="Times New Roman"/>
                        </a:rPr>
                        <a:t>a</a:t>
                      </a:r>
                      <a:r>
                        <a:rPr sz="1200" spc="-5" dirty="0">
                          <a:latin typeface="Times New Roman"/>
                          <a:cs typeface="Times New Roman"/>
                        </a:rPr>
                        <a:t>c</a:t>
                      </a:r>
                      <a:r>
                        <a:rPr sz="1200" dirty="0">
                          <a:latin typeface="Times New Roman"/>
                          <a:cs typeface="Times New Roman"/>
                        </a:rPr>
                        <a:t>king,   </a:t>
                      </a:r>
                      <a:r>
                        <a:rPr sz="1200" spc="-25" dirty="0">
                          <a:latin typeface="Times New Roman"/>
                          <a:cs typeface="Times New Roman"/>
                        </a:rPr>
                        <a:t> </a:t>
                      </a:r>
                      <a:r>
                        <a:rPr sz="1200" spc="-5" dirty="0">
                          <a:latin typeface="Times New Roman"/>
                          <a:cs typeface="Times New Roman"/>
                        </a:rPr>
                        <a:t>a</a:t>
                      </a:r>
                      <a:r>
                        <a:rPr sz="1200" dirty="0">
                          <a:latin typeface="Times New Roman"/>
                          <a:cs typeface="Times New Roman"/>
                        </a:rPr>
                        <a:t>nd   </a:t>
                      </a:r>
                      <a:r>
                        <a:rPr sz="1200" spc="-30" dirty="0">
                          <a:latin typeface="Times New Roman"/>
                          <a:cs typeface="Times New Roman"/>
                        </a:rPr>
                        <a:t> </a:t>
                      </a:r>
                      <a:r>
                        <a:rPr sz="1200" dirty="0">
                          <a:latin typeface="Times New Roman"/>
                          <a:cs typeface="Times New Roman"/>
                        </a:rPr>
                        <a:t>dyn</a:t>
                      </a:r>
                      <a:r>
                        <a:rPr sz="1200" spc="-5" dirty="0">
                          <a:latin typeface="Times New Roman"/>
                          <a:cs typeface="Times New Roman"/>
                        </a:rPr>
                        <a:t>a</a:t>
                      </a:r>
                      <a:r>
                        <a:rPr sz="1200" dirty="0">
                          <a:latin typeface="Times New Roman"/>
                          <a:cs typeface="Times New Roman"/>
                        </a:rPr>
                        <a:t>mic   </a:t>
                      </a:r>
                      <a:r>
                        <a:rPr sz="1200" spc="-30" dirty="0">
                          <a:latin typeface="Times New Roman"/>
                          <a:cs typeface="Times New Roman"/>
                        </a:rPr>
                        <a:t> </a:t>
                      </a:r>
                      <a:r>
                        <a:rPr sz="1200" dirty="0">
                          <a:latin typeface="Times New Roman"/>
                          <a:cs typeface="Times New Roman"/>
                        </a:rPr>
                        <a:t>us</a:t>
                      </a:r>
                      <a:r>
                        <a:rPr sz="1200" spc="-5" dirty="0">
                          <a:latin typeface="Times New Roman"/>
                          <a:cs typeface="Times New Roman"/>
                        </a:rPr>
                        <a:t>e</a:t>
                      </a:r>
                      <a:r>
                        <a:rPr sz="1200" dirty="0">
                          <a:latin typeface="Times New Roman"/>
                          <a:cs typeface="Times New Roman"/>
                        </a:rPr>
                        <a:t>r </a:t>
                      </a:r>
                      <a:r>
                        <a:rPr sz="1200" spc="-5" dirty="0">
                          <a:latin typeface="Times New Roman"/>
                          <a:cs typeface="Times New Roman"/>
                        </a:rPr>
                        <a:t>e</a:t>
                      </a:r>
                      <a:r>
                        <a:rPr sz="1200" dirty="0">
                          <a:latin typeface="Times New Roman"/>
                          <a:cs typeface="Times New Roman"/>
                        </a:rPr>
                        <a:t>ng</a:t>
                      </a:r>
                      <a:r>
                        <a:rPr sz="1200" spc="-5" dirty="0">
                          <a:latin typeface="Times New Roman"/>
                          <a:cs typeface="Times New Roman"/>
                        </a:rPr>
                        <a:t>a</a:t>
                      </a:r>
                      <a:r>
                        <a:rPr sz="1200" dirty="0">
                          <a:latin typeface="Times New Roman"/>
                          <a:cs typeface="Times New Roman"/>
                        </a:rPr>
                        <a:t>g</a:t>
                      </a:r>
                      <a:r>
                        <a:rPr sz="1200" spc="-5" dirty="0">
                          <a:latin typeface="Times New Roman"/>
                          <a:cs typeface="Times New Roman"/>
                        </a:rPr>
                        <a:t>e</a:t>
                      </a:r>
                      <a:r>
                        <a:rPr sz="1200" dirty="0">
                          <a:latin typeface="Times New Roman"/>
                          <a:cs typeface="Times New Roman"/>
                        </a:rPr>
                        <a:t>ment.  </a:t>
                      </a:r>
                      <a:r>
                        <a:rPr sz="1200" spc="-125" dirty="0">
                          <a:latin typeface="Times New Roman"/>
                          <a:cs typeface="Times New Roman"/>
                        </a:rPr>
                        <a:t> </a:t>
                      </a:r>
                      <a:r>
                        <a:rPr sz="1200" dirty="0">
                          <a:latin typeface="Times New Roman"/>
                          <a:cs typeface="Times New Roman"/>
                        </a:rPr>
                        <a:t>The  </a:t>
                      </a:r>
                      <a:r>
                        <a:rPr sz="1200" spc="-130" dirty="0">
                          <a:latin typeface="Times New Roman"/>
                          <a:cs typeface="Times New Roman"/>
                        </a:rPr>
                        <a:t> </a:t>
                      </a:r>
                      <a:r>
                        <a:rPr sz="1200" spc="-5" dirty="0">
                          <a:latin typeface="Times New Roman"/>
                          <a:cs typeface="Times New Roman"/>
                        </a:rPr>
                        <a:t>sys</a:t>
                      </a:r>
                      <a:r>
                        <a:rPr sz="1200" dirty="0">
                          <a:latin typeface="Times New Roman"/>
                          <a:cs typeface="Times New Roman"/>
                        </a:rPr>
                        <a:t>t</a:t>
                      </a:r>
                      <a:r>
                        <a:rPr sz="1200" spc="5" dirty="0">
                          <a:latin typeface="Times New Roman"/>
                          <a:cs typeface="Times New Roman"/>
                        </a:rPr>
                        <a:t>e</a:t>
                      </a:r>
                      <a:r>
                        <a:rPr sz="1200" dirty="0">
                          <a:latin typeface="Times New Roman"/>
                          <a:cs typeface="Times New Roman"/>
                        </a:rPr>
                        <a:t>m  </a:t>
                      </a:r>
                      <a:r>
                        <a:rPr sz="1200" spc="-120" dirty="0">
                          <a:latin typeface="Times New Roman"/>
                          <a:cs typeface="Times New Roman"/>
                        </a:rPr>
                        <a:t> </a:t>
                      </a:r>
                      <a:r>
                        <a:rPr sz="1200" dirty="0">
                          <a:latin typeface="Times New Roman"/>
                          <a:cs typeface="Times New Roman"/>
                        </a:rPr>
                        <a:t>lev</a:t>
                      </a:r>
                      <a:r>
                        <a:rPr sz="1200" spc="-10" dirty="0">
                          <a:latin typeface="Times New Roman"/>
                          <a:cs typeface="Times New Roman"/>
                        </a:rPr>
                        <a:t>e</a:t>
                      </a:r>
                      <a:r>
                        <a:rPr sz="1200" dirty="0">
                          <a:latin typeface="Times New Roman"/>
                          <a:cs typeface="Times New Roman"/>
                        </a:rPr>
                        <a:t>r</a:t>
                      </a:r>
                      <a:r>
                        <a:rPr sz="1200" spc="-10" dirty="0">
                          <a:latin typeface="Times New Roman"/>
                          <a:cs typeface="Times New Roman"/>
                        </a:rPr>
                        <a:t>a</a:t>
                      </a:r>
                      <a:r>
                        <a:rPr sz="1200" dirty="0">
                          <a:latin typeface="Times New Roman"/>
                          <a:cs typeface="Times New Roman"/>
                        </a:rPr>
                        <a:t>g</a:t>
                      </a:r>
                      <a:r>
                        <a:rPr sz="1200" spc="-5" dirty="0">
                          <a:latin typeface="Times New Roman"/>
                          <a:cs typeface="Times New Roman"/>
                        </a:rPr>
                        <a:t>e</a:t>
                      </a:r>
                      <a:r>
                        <a:rPr sz="1200" dirty="0">
                          <a:latin typeface="Times New Roman"/>
                          <a:cs typeface="Times New Roman"/>
                        </a:rPr>
                        <a:t>s  </a:t>
                      </a:r>
                      <a:r>
                        <a:rPr sz="1200" spc="-125" dirty="0">
                          <a:latin typeface="Times New Roman"/>
                          <a:cs typeface="Times New Roman"/>
                        </a:rPr>
                        <a:t> </a:t>
                      </a:r>
                      <a:r>
                        <a:rPr sz="1200" dirty="0">
                          <a:latin typeface="Times New Roman"/>
                          <a:cs typeface="Times New Roman"/>
                        </a:rPr>
                        <a:t>loc</a:t>
                      </a:r>
                      <a:r>
                        <a:rPr sz="1200" spc="-10" dirty="0">
                          <a:latin typeface="Times New Roman"/>
                          <a:cs typeface="Times New Roman"/>
                        </a:rPr>
                        <a:t>a</a:t>
                      </a:r>
                      <a:r>
                        <a:rPr sz="1200" dirty="0">
                          <a:latin typeface="Times New Roman"/>
                          <a:cs typeface="Times New Roman"/>
                        </a:rPr>
                        <a:t>l</a:t>
                      </a:r>
                      <a:r>
                        <a:rPr sz="1200" spc="5" dirty="0">
                          <a:latin typeface="Times New Roman"/>
                          <a:cs typeface="Times New Roman"/>
                        </a:rPr>
                        <a:t>S</a:t>
                      </a:r>
                      <a:r>
                        <a:rPr sz="1200" dirty="0">
                          <a:latin typeface="Times New Roman"/>
                          <a:cs typeface="Times New Roman"/>
                        </a:rPr>
                        <a:t>torage  </a:t>
                      </a:r>
                      <a:r>
                        <a:rPr sz="1200" spc="-130" dirty="0">
                          <a:latin typeface="Times New Roman"/>
                          <a:cs typeface="Times New Roman"/>
                        </a:rPr>
                        <a:t> </a:t>
                      </a:r>
                      <a:r>
                        <a:rPr sz="1200" spc="-5" dirty="0">
                          <a:latin typeface="Times New Roman"/>
                          <a:cs typeface="Times New Roman"/>
                        </a:rPr>
                        <a:t>AP</a:t>
                      </a:r>
                      <a:r>
                        <a:rPr sz="1200" dirty="0">
                          <a:latin typeface="Times New Roman"/>
                          <a:cs typeface="Times New Roman"/>
                        </a:rPr>
                        <a:t>I  </a:t>
                      </a:r>
                      <a:r>
                        <a:rPr sz="1200" spc="-135" dirty="0">
                          <a:latin typeface="Times New Roman"/>
                          <a:cs typeface="Times New Roman"/>
                        </a:rPr>
                        <a:t> </a:t>
                      </a:r>
                      <a:r>
                        <a:rPr sz="1200" spc="-5" dirty="0">
                          <a:latin typeface="Times New Roman"/>
                          <a:cs typeface="Times New Roman"/>
                        </a:rPr>
                        <a:t>with</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a:txBody>
                    <a:bodyPr/>
                    <a:lstStyle/>
                    <a:p>
                      <a:pPr marL="297815">
                        <a:lnSpc>
                          <a:spcPct val="100000"/>
                        </a:lnSpc>
                      </a:pPr>
                      <a:r>
                        <a:rPr sz="1200" b="1" dirty="0">
                          <a:latin typeface="Times New Roman"/>
                          <a:cs typeface="Times New Roman"/>
                        </a:rPr>
                        <a:t>PO9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p>
                      <a:pPr marL="259715">
                        <a:lnSpc>
                          <a:spcPct val="100000"/>
                        </a:lnSpc>
                        <a:spcBef>
                          <a:spcPts val="645"/>
                        </a:spcBef>
                      </a:pPr>
                      <a:r>
                        <a:rPr sz="1200" b="1" dirty="0">
                          <a:latin typeface="Times New Roman"/>
                          <a:cs typeface="Times New Roman"/>
                        </a:rPr>
                        <a:t>PO10</a:t>
                      </a:r>
                      <a:r>
                        <a:rPr sz="1200" b="1" spc="25" dirty="0">
                          <a:latin typeface="Times New Roman"/>
                          <a:cs typeface="Times New Roman"/>
                        </a:rPr>
                        <a:t> </a:t>
                      </a:r>
                      <a:r>
                        <a:rPr sz="1200" b="1" spc="-5" dirty="0">
                          <a:latin typeface="Times New Roman"/>
                          <a:cs typeface="Times New Roman"/>
                        </a:rPr>
                        <a:t>-</a:t>
                      </a:r>
                      <a:r>
                        <a:rPr sz="1200" b="1" dirty="0">
                          <a:latin typeface="Times New Roman"/>
                          <a:cs typeface="Times New Roman"/>
                        </a:rPr>
                        <a:t>3</a:t>
                      </a:r>
                      <a:endParaRPr sz="120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5"/>
                  </a:ext>
                </a:extLst>
              </a:tr>
              <a:tr h="0">
                <a:tc>
                  <a:txBody>
                    <a:bodyPr/>
                    <a:lstStyle/>
                    <a:p>
                      <a:pPr algn="just">
                        <a:lnSpc>
                          <a:spcPts val="1380"/>
                        </a:lnSpc>
                      </a:pPr>
                      <a:r>
                        <a:rPr sz="1200" spc="-5" dirty="0">
                          <a:latin typeface="Times New Roman"/>
                          <a:cs typeface="Times New Roman"/>
                        </a:rPr>
                        <a:t>struc</a:t>
                      </a:r>
                      <a:r>
                        <a:rPr sz="1200" dirty="0">
                          <a:latin typeface="Times New Roman"/>
                          <a:cs typeface="Times New Roman"/>
                        </a:rPr>
                        <a:t>tur</a:t>
                      </a:r>
                      <a:r>
                        <a:rPr sz="1200" spc="-10" dirty="0">
                          <a:latin typeface="Times New Roman"/>
                          <a:cs typeface="Times New Roman"/>
                        </a:rPr>
                        <a:t>e</a:t>
                      </a:r>
                      <a:r>
                        <a:rPr sz="1200" dirty="0">
                          <a:latin typeface="Times New Roman"/>
                          <a:cs typeface="Times New Roman"/>
                        </a:rPr>
                        <a:t>d</a:t>
                      </a:r>
                      <a:r>
                        <a:rPr sz="1200" spc="70" dirty="0">
                          <a:latin typeface="Times New Roman"/>
                          <a:cs typeface="Times New Roman"/>
                        </a:rPr>
                        <a:t> </a:t>
                      </a:r>
                      <a:r>
                        <a:rPr sz="1200" spc="-5" dirty="0">
                          <a:latin typeface="Times New Roman"/>
                          <a:cs typeface="Times New Roman"/>
                        </a:rPr>
                        <a:t>J</a:t>
                      </a:r>
                      <a:r>
                        <a:rPr sz="1200" dirty="0">
                          <a:latin typeface="Times New Roman"/>
                          <a:cs typeface="Times New Roman"/>
                        </a:rPr>
                        <a:t>S</a:t>
                      </a:r>
                      <a:r>
                        <a:rPr sz="1200" spc="-5" dirty="0">
                          <a:latin typeface="Times New Roman"/>
                          <a:cs typeface="Times New Roman"/>
                        </a:rPr>
                        <a:t>O</a:t>
                      </a:r>
                      <a:r>
                        <a:rPr sz="1200" dirty="0">
                          <a:latin typeface="Times New Roman"/>
                          <a:cs typeface="Times New Roman"/>
                        </a:rPr>
                        <a:t>N</a:t>
                      </a:r>
                      <a:r>
                        <a:rPr sz="1200" spc="65" dirty="0">
                          <a:latin typeface="Times New Roman"/>
                          <a:cs typeface="Times New Roman"/>
                        </a:rPr>
                        <a:t> </a:t>
                      </a:r>
                      <a:r>
                        <a:rPr sz="1200" spc="10" dirty="0">
                          <a:latin typeface="Times New Roman"/>
                          <a:cs typeface="Times New Roman"/>
                        </a:rPr>
                        <a:t>s</a:t>
                      </a:r>
                      <a:r>
                        <a:rPr sz="1200" spc="-5" dirty="0">
                          <a:latin typeface="Times New Roman"/>
                          <a:cs typeface="Times New Roman"/>
                        </a:rPr>
                        <a:t>c</a:t>
                      </a:r>
                      <a:r>
                        <a:rPr sz="1200" dirty="0">
                          <a:latin typeface="Times New Roman"/>
                          <a:cs typeface="Times New Roman"/>
                        </a:rPr>
                        <a:t>h</a:t>
                      </a:r>
                      <a:r>
                        <a:rPr sz="1200" spc="-5" dirty="0">
                          <a:latin typeface="Times New Roman"/>
                          <a:cs typeface="Times New Roman"/>
                        </a:rPr>
                        <a:t>e</a:t>
                      </a:r>
                      <a:r>
                        <a:rPr sz="1200" dirty="0">
                          <a:latin typeface="Times New Roman"/>
                          <a:cs typeface="Times New Roman"/>
                        </a:rPr>
                        <a:t>m</a:t>
                      </a:r>
                      <a:r>
                        <a:rPr sz="1200" spc="5" dirty="0">
                          <a:latin typeface="Times New Roman"/>
                          <a:cs typeface="Times New Roman"/>
                        </a:rPr>
                        <a:t>a</a:t>
                      </a:r>
                      <a:r>
                        <a:rPr sz="1200" dirty="0">
                          <a:latin typeface="Times New Roman"/>
                          <a:cs typeface="Times New Roman"/>
                        </a:rPr>
                        <a:t>s</a:t>
                      </a:r>
                      <a:r>
                        <a:rPr sz="1200" spc="70"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spc="-5" dirty="0">
                          <a:latin typeface="Times New Roman"/>
                          <a:cs typeface="Times New Roman"/>
                        </a:rPr>
                        <a:t>e</a:t>
                      </a:r>
                      <a:r>
                        <a:rPr sz="1200" dirty="0">
                          <a:latin typeface="Times New Roman"/>
                          <a:cs typeface="Times New Roman"/>
                        </a:rPr>
                        <a:t>nsure</a:t>
                      </a:r>
                      <a:r>
                        <a:rPr sz="1200" spc="75" dirty="0">
                          <a:latin typeface="Times New Roman"/>
                          <a:cs typeface="Times New Roman"/>
                        </a:rPr>
                        <a:t> </a:t>
                      </a:r>
                      <a:r>
                        <a:rPr sz="1200" spc="-5" dirty="0">
                          <a:latin typeface="Times New Roman"/>
                          <a:cs typeface="Times New Roman"/>
                        </a:rPr>
                        <a:t>e</a:t>
                      </a:r>
                      <a:r>
                        <a:rPr sz="1200" dirty="0">
                          <a:latin typeface="Times New Roman"/>
                          <a:cs typeface="Times New Roman"/>
                        </a:rPr>
                        <a:t>f</a:t>
                      </a:r>
                      <a:r>
                        <a:rPr sz="1200" spc="-10" dirty="0">
                          <a:latin typeface="Times New Roman"/>
                          <a:cs typeface="Times New Roman"/>
                        </a:rPr>
                        <a:t>f</a:t>
                      </a:r>
                      <a:r>
                        <a:rPr sz="1200" spc="10" dirty="0">
                          <a:latin typeface="Times New Roman"/>
                          <a:cs typeface="Times New Roman"/>
                        </a:rPr>
                        <a:t>i</a:t>
                      </a:r>
                      <a:r>
                        <a:rPr sz="1200" spc="-5" dirty="0">
                          <a:latin typeface="Times New Roman"/>
                          <a:cs typeface="Times New Roman"/>
                        </a:rPr>
                        <a:t>c</a:t>
                      </a:r>
                      <a:r>
                        <a:rPr sz="1200" dirty="0">
                          <a:latin typeface="Times New Roman"/>
                          <a:cs typeface="Times New Roman"/>
                        </a:rPr>
                        <a:t>ient</a:t>
                      </a:r>
                      <a:r>
                        <a:rPr sz="1200" spc="70" dirty="0">
                          <a:latin typeface="Times New Roman"/>
                          <a:cs typeface="Times New Roman"/>
                        </a:rPr>
                        <a:t> </a:t>
                      </a:r>
                      <a:r>
                        <a:rPr sz="1200" dirty="0">
                          <a:latin typeface="Times New Roman"/>
                          <a:cs typeface="Times New Roman"/>
                        </a:rPr>
                        <a:t>d</a:t>
                      </a:r>
                      <a:r>
                        <a:rPr sz="1200" spc="-5" dirty="0">
                          <a:latin typeface="Times New Roman"/>
                          <a:cs typeface="Times New Roman"/>
                        </a:rPr>
                        <a:t>a</a:t>
                      </a:r>
                      <a:r>
                        <a:rPr sz="1200" dirty="0">
                          <a:latin typeface="Times New Roman"/>
                          <a:cs typeface="Times New Roman"/>
                        </a:rPr>
                        <a:t>ta</a:t>
                      </a:r>
                      <a:r>
                        <a:rPr sz="1200" spc="75" dirty="0">
                          <a:latin typeface="Times New Roman"/>
                          <a:cs typeface="Times New Roman"/>
                        </a:rPr>
                        <a:t> </a:t>
                      </a:r>
                      <a:r>
                        <a:rPr sz="1200" dirty="0">
                          <a:latin typeface="Times New Roman"/>
                          <a:cs typeface="Times New Roman"/>
                        </a:rPr>
                        <a:t>man</a:t>
                      </a:r>
                      <a:r>
                        <a:rPr sz="1200" spc="-10" dirty="0">
                          <a:latin typeface="Times New Roman"/>
                          <a:cs typeface="Times New Roman"/>
                        </a:rPr>
                        <a:t>a</a:t>
                      </a:r>
                      <a:r>
                        <a:rPr sz="1200" dirty="0">
                          <a:latin typeface="Times New Roman"/>
                          <a:cs typeface="Times New Roman"/>
                        </a:rPr>
                        <a:t>g</a:t>
                      </a:r>
                      <a:r>
                        <a:rPr sz="1200" spc="-5" dirty="0">
                          <a:latin typeface="Times New Roman"/>
                          <a:cs typeface="Times New Roman"/>
                        </a:rPr>
                        <a:t>e</a:t>
                      </a:r>
                      <a:r>
                        <a:rPr sz="1200" dirty="0">
                          <a:latin typeface="Times New Roman"/>
                          <a:cs typeface="Times New Roman"/>
                        </a:rPr>
                        <a:t>ment </a:t>
                      </a:r>
                      <a:r>
                        <a:rPr sz="1200" spc="-5" dirty="0">
                          <a:latin typeface="Times New Roman"/>
                          <a:cs typeface="Times New Roman"/>
                        </a:rPr>
                        <a:t>a</a:t>
                      </a:r>
                      <a:r>
                        <a:rPr sz="1200" dirty="0">
                          <a:latin typeface="Times New Roman"/>
                          <a:cs typeface="Times New Roman"/>
                        </a:rPr>
                        <a:t>nd   </a:t>
                      </a:r>
                      <a:r>
                        <a:rPr sz="1200" spc="-135" dirty="0">
                          <a:latin typeface="Times New Roman"/>
                          <a:cs typeface="Times New Roman"/>
                        </a:rPr>
                        <a:t> </a:t>
                      </a:r>
                      <a:r>
                        <a:rPr sz="1200" dirty="0">
                          <a:latin typeface="Times New Roman"/>
                          <a:cs typeface="Times New Roman"/>
                        </a:rPr>
                        <a:t>d</a:t>
                      </a:r>
                      <a:r>
                        <a:rPr sz="1200" spc="-5" dirty="0">
                          <a:latin typeface="Times New Roman"/>
                          <a:cs typeface="Times New Roman"/>
                        </a:rPr>
                        <a:t>a</a:t>
                      </a:r>
                      <a:r>
                        <a:rPr sz="1200" dirty="0">
                          <a:latin typeface="Times New Roman"/>
                          <a:cs typeface="Times New Roman"/>
                        </a:rPr>
                        <a:t>ta   </a:t>
                      </a:r>
                      <a:r>
                        <a:rPr sz="1200" spc="-140" dirty="0">
                          <a:latin typeface="Times New Roman"/>
                          <a:cs typeface="Times New Roman"/>
                        </a:rPr>
                        <a:t> </a:t>
                      </a:r>
                      <a:r>
                        <a:rPr sz="1200" dirty="0">
                          <a:latin typeface="Times New Roman"/>
                          <a:cs typeface="Times New Roman"/>
                        </a:rPr>
                        <a:t>in</a:t>
                      </a:r>
                      <a:r>
                        <a:rPr sz="1200" spc="5" dirty="0">
                          <a:latin typeface="Times New Roman"/>
                          <a:cs typeface="Times New Roman"/>
                        </a:rPr>
                        <a:t>t</a:t>
                      </a:r>
                      <a:r>
                        <a:rPr sz="1200" spc="-5" dirty="0">
                          <a:latin typeface="Times New Roman"/>
                          <a:cs typeface="Times New Roman"/>
                        </a:rPr>
                        <a:t>e</a:t>
                      </a:r>
                      <a:r>
                        <a:rPr sz="1200" spc="10" dirty="0">
                          <a:latin typeface="Times New Roman"/>
                          <a:cs typeface="Times New Roman"/>
                        </a:rPr>
                        <a:t>g</a:t>
                      </a:r>
                      <a:r>
                        <a:rPr sz="1200" dirty="0">
                          <a:latin typeface="Times New Roman"/>
                          <a:cs typeface="Times New Roman"/>
                        </a:rPr>
                        <a:t>rity.   </a:t>
                      </a:r>
                      <a:r>
                        <a:rPr sz="1200" spc="-135" dirty="0">
                          <a:latin typeface="Times New Roman"/>
                          <a:cs typeface="Times New Roman"/>
                        </a:rPr>
                        <a:t> </a:t>
                      </a:r>
                      <a:r>
                        <a:rPr sz="1200" dirty="0">
                          <a:latin typeface="Times New Roman"/>
                          <a:cs typeface="Times New Roman"/>
                        </a:rPr>
                        <a:t>To   </a:t>
                      </a:r>
                      <a:r>
                        <a:rPr sz="1200" spc="-135" dirty="0">
                          <a:latin typeface="Times New Roman"/>
                          <a:cs typeface="Times New Roman"/>
                        </a:rPr>
                        <a:t> </a:t>
                      </a:r>
                      <a:r>
                        <a:rPr sz="1200" spc="-5" dirty="0">
                          <a:latin typeface="Times New Roman"/>
                          <a:cs typeface="Times New Roman"/>
                        </a:rPr>
                        <a:t>e</a:t>
                      </a:r>
                      <a:r>
                        <a:rPr sz="1200" dirty="0">
                          <a:latin typeface="Times New Roman"/>
                          <a:cs typeface="Times New Roman"/>
                        </a:rPr>
                        <a:t>nh</a:t>
                      </a:r>
                      <a:r>
                        <a:rPr sz="1200" spc="-5" dirty="0">
                          <a:latin typeface="Times New Roman"/>
                          <a:cs typeface="Times New Roman"/>
                        </a:rPr>
                        <a:t>a</a:t>
                      </a:r>
                      <a:r>
                        <a:rPr sz="1200" dirty="0">
                          <a:latin typeface="Times New Roman"/>
                          <a:cs typeface="Times New Roman"/>
                        </a:rPr>
                        <a:t>n</a:t>
                      </a:r>
                      <a:r>
                        <a:rPr sz="1200" spc="5" dirty="0">
                          <a:latin typeface="Times New Roman"/>
                          <a:cs typeface="Times New Roman"/>
                        </a:rPr>
                        <a:t>c</a:t>
                      </a:r>
                      <a:r>
                        <a:rPr sz="1200" dirty="0">
                          <a:latin typeface="Times New Roman"/>
                          <a:cs typeface="Times New Roman"/>
                        </a:rPr>
                        <a:t>e   </a:t>
                      </a:r>
                      <a:r>
                        <a:rPr sz="1200" spc="-140" dirty="0">
                          <a:latin typeface="Times New Roman"/>
                          <a:cs typeface="Times New Roman"/>
                        </a:rPr>
                        <a:t> </a:t>
                      </a:r>
                      <a:r>
                        <a:rPr sz="1200" spc="-5" dirty="0">
                          <a:latin typeface="Times New Roman"/>
                          <a:cs typeface="Times New Roman"/>
                        </a:rPr>
                        <a:t>s</a:t>
                      </a:r>
                      <a:r>
                        <a:rPr sz="1200" spc="5" dirty="0">
                          <a:latin typeface="Times New Roman"/>
                          <a:cs typeface="Times New Roman"/>
                        </a:rPr>
                        <a:t>e</a:t>
                      </a:r>
                      <a:r>
                        <a:rPr sz="1200" spc="-5" dirty="0">
                          <a:latin typeface="Times New Roman"/>
                          <a:cs typeface="Times New Roman"/>
                        </a:rPr>
                        <a:t>c</a:t>
                      </a:r>
                      <a:r>
                        <a:rPr sz="1200" dirty="0">
                          <a:latin typeface="Times New Roman"/>
                          <a:cs typeface="Times New Roman"/>
                        </a:rPr>
                        <a:t>urity,   </a:t>
                      </a:r>
                      <a:r>
                        <a:rPr sz="1200" spc="-135" dirty="0">
                          <a:latin typeface="Times New Roman"/>
                          <a:cs typeface="Times New Roman"/>
                        </a:rPr>
                        <a:t> </a:t>
                      </a:r>
                      <a:r>
                        <a:rPr sz="1200" dirty="0">
                          <a:latin typeface="Times New Roman"/>
                          <a:cs typeface="Times New Roman"/>
                        </a:rPr>
                        <a:t>the   </a:t>
                      </a:r>
                      <a:r>
                        <a:rPr sz="1200" spc="-140" dirty="0">
                          <a:latin typeface="Times New Roman"/>
                          <a:cs typeface="Times New Roman"/>
                        </a:rPr>
                        <a:t> </a:t>
                      </a:r>
                      <a:r>
                        <a:rPr sz="1200" dirty="0">
                          <a:latin typeface="Times New Roman"/>
                          <a:cs typeface="Times New Roman"/>
                        </a:rPr>
                        <a:t>plat</a:t>
                      </a:r>
                      <a:r>
                        <a:rPr sz="1200" spc="-5" dirty="0">
                          <a:latin typeface="Times New Roman"/>
                          <a:cs typeface="Times New Roman"/>
                        </a:rPr>
                        <a:t>f</a:t>
                      </a:r>
                      <a:r>
                        <a:rPr sz="1200" dirty="0">
                          <a:latin typeface="Times New Roman"/>
                          <a:cs typeface="Times New Roman"/>
                        </a:rPr>
                        <a:t>orm inco</a:t>
                      </a:r>
                      <a:r>
                        <a:rPr sz="1200" spc="-10" dirty="0">
                          <a:latin typeface="Times New Roman"/>
                          <a:cs typeface="Times New Roman"/>
                        </a:rPr>
                        <a:t>r</a:t>
                      </a:r>
                      <a:r>
                        <a:rPr sz="1200" dirty="0">
                          <a:latin typeface="Times New Roman"/>
                          <a:cs typeface="Times New Roman"/>
                        </a:rPr>
                        <a:t>por</a:t>
                      </a:r>
                      <a:r>
                        <a:rPr sz="1200" spc="-10" dirty="0">
                          <a:latin typeface="Times New Roman"/>
                          <a:cs typeface="Times New Roman"/>
                        </a:rPr>
                        <a:t>a</a:t>
                      </a:r>
                      <a:r>
                        <a:rPr sz="1200" dirty="0">
                          <a:latin typeface="Times New Roman"/>
                          <a:cs typeface="Times New Roman"/>
                        </a:rPr>
                        <a:t>tes  </a:t>
                      </a:r>
                      <a:r>
                        <a:rPr sz="1200" spc="-30" dirty="0">
                          <a:latin typeface="Times New Roman"/>
                          <a:cs typeface="Times New Roman"/>
                        </a:rPr>
                        <a:t> </a:t>
                      </a:r>
                      <a:r>
                        <a:rPr sz="1200" spc="-5" dirty="0">
                          <a:latin typeface="Times New Roman"/>
                          <a:cs typeface="Times New Roman"/>
                        </a:rPr>
                        <a:t>a</a:t>
                      </a:r>
                      <a:r>
                        <a:rPr sz="1200" dirty="0">
                          <a:latin typeface="Times New Roman"/>
                          <a:cs typeface="Times New Roman"/>
                        </a:rPr>
                        <a:t>uthentic</a:t>
                      </a:r>
                      <a:r>
                        <a:rPr sz="1200" spc="-10" dirty="0">
                          <a:latin typeface="Times New Roman"/>
                          <a:cs typeface="Times New Roman"/>
                        </a:rPr>
                        <a:t>a</a:t>
                      </a:r>
                      <a:r>
                        <a:rPr sz="1200" spc="10" dirty="0">
                          <a:latin typeface="Times New Roman"/>
                          <a:cs typeface="Times New Roman"/>
                        </a:rPr>
                        <a:t>t</a:t>
                      </a:r>
                      <a:r>
                        <a:rPr sz="1200" dirty="0">
                          <a:latin typeface="Times New Roman"/>
                          <a:cs typeface="Times New Roman"/>
                        </a:rPr>
                        <a:t>ion  </a:t>
                      </a:r>
                      <a:r>
                        <a:rPr sz="1200" spc="-40" dirty="0">
                          <a:latin typeface="Times New Roman"/>
                          <a:cs typeface="Times New Roman"/>
                        </a:rPr>
                        <a:t> </a:t>
                      </a:r>
                      <a:r>
                        <a:rPr sz="1200" spc="-5" dirty="0">
                          <a:latin typeface="Times New Roman"/>
                          <a:cs typeface="Times New Roman"/>
                        </a:rPr>
                        <a:t>a</a:t>
                      </a:r>
                      <a:r>
                        <a:rPr sz="1200" dirty="0">
                          <a:latin typeface="Times New Roman"/>
                          <a:cs typeface="Times New Roman"/>
                        </a:rPr>
                        <a:t>nd  </a:t>
                      </a:r>
                      <a:r>
                        <a:rPr sz="1200" spc="-40" dirty="0">
                          <a:latin typeface="Times New Roman"/>
                          <a:cs typeface="Times New Roman"/>
                        </a:rPr>
                        <a:t> </a:t>
                      </a:r>
                      <a:r>
                        <a:rPr sz="1200" dirty="0">
                          <a:latin typeface="Times New Roman"/>
                          <a:cs typeface="Times New Roman"/>
                        </a:rPr>
                        <a:t>role</a:t>
                      </a:r>
                      <a:r>
                        <a:rPr sz="1200" spc="-5" dirty="0">
                          <a:latin typeface="Times New Roman"/>
                          <a:cs typeface="Times New Roman"/>
                        </a:rPr>
                        <a:t>-</a:t>
                      </a:r>
                      <a:r>
                        <a:rPr sz="1200" dirty="0">
                          <a:latin typeface="Times New Roman"/>
                          <a:cs typeface="Times New Roman"/>
                        </a:rPr>
                        <a:t>b</a:t>
                      </a:r>
                      <a:r>
                        <a:rPr sz="1200" spc="-5" dirty="0">
                          <a:latin typeface="Times New Roman"/>
                          <a:cs typeface="Times New Roman"/>
                        </a:rPr>
                        <a:t>a</a:t>
                      </a:r>
                      <a:r>
                        <a:rPr sz="1200" spc="10" dirty="0">
                          <a:latin typeface="Times New Roman"/>
                          <a:cs typeface="Times New Roman"/>
                        </a:rPr>
                        <a:t>s</a:t>
                      </a:r>
                      <a:r>
                        <a:rPr sz="1200" spc="-5" dirty="0">
                          <a:latin typeface="Times New Roman"/>
                          <a:cs typeface="Times New Roman"/>
                        </a:rPr>
                        <a:t>e</a:t>
                      </a:r>
                      <a:r>
                        <a:rPr sz="1200" dirty="0">
                          <a:latin typeface="Times New Roman"/>
                          <a:cs typeface="Times New Roman"/>
                        </a:rPr>
                        <a:t>d  </a:t>
                      </a:r>
                      <a:r>
                        <a:rPr sz="1200" spc="-40" dirty="0">
                          <a:latin typeface="Times New Roman"/>
                          <a:cs typeface="Times New Roman"/>
                        </a:rPr>
                        <a:t> </a:t>
                      </a:r>
                      <a:r>
                        <a:rPr sz="1200" spc="5" dirty="0">
                          <a:latin typeface="Times New Roman"/>
                          <a:cs typeface="Times New Roman"/>
                        </a:rPr>
                        <a:t>ac</a:t>
                      </a:r>
                      <a:r>
                        <a:rPr sz="1200" spc="-5" dirty="0">
                          <a:latin typeface="Times New Roman"/>
                          <a:cs typeface="Times New Roman"/>
                        </a:rPr>
                        <a:t>ces</a:t>
                      </a:r>
                      <a:r>
                        <a:rPr sz="1200" dirty="0">
                          <a:latin typeface="Times New Roman"/>
                          <a:cs typeface="Times New Roman"/>
                        </a:rPr>
                        <a:t>s  </a:t>
                      </a:r>
                      <a:r>
                        <a:rPr sz="1200" spc="-35" dirty="0">
                          <a:latin typeface="Times New Roman"/>
                          <a:cs typeface="Times New Roman"/>
                        </a:rPr>
                        <a:t> </a:t>
                      </a:r>
                      <a:r>
                        <a:rPr sz="1200" spc="-5" dirty="0">
                          <a:latin typeface="Times New Roman"/>
                          <a:cs typeface="Times New Roman"/>
                        </a:rPr>
                        <a:t>c</a:t>
                      </a:r>
                      <a:r>
                        <a:rPr sz="1200" dirty="0">
                          <a:latin typeface="Times New Roman"/>
                          <a:cs typeface="Times New Roman"/>
                        </a:rPr>
                        <a:t>ontrol</a:t>
                      </a:r>
                    </a:p>
                  </a:txBody>
                  <a:tcPr marL="0" marR="0" marT="0" marB="0">
                    <a:lnL w="13461">
                      <a:solidFill>
                        <a:srgbClr val="000000"/>
                      </a:solidFill>
                      <a:prstDash val="solid"/>
                    </a:lnL>
                    <a:lnR w="13461">
                      <a:solidFill>
                        <a:srgbClr val="000000"/>
                      </a:solidFill>
                      <a:prstDash val="solid"/>
                    </a:lnR>
                  </a:tcPr>
                </a:tc>
                <a:tc rowSpan="10">
                  <a:txBody>
                    <a:bodyPr/>
                    <a:lstStyle/>
                    <a:p>
                      <a:pPr marL="259715" marR="316230">
                        <a:lnSpc>
                          <a:spcPct val="143300"/>
                        </a:lnSpc>
                      </a:pPr>
                      <a:r>
                        <a:rPr sz="1200" b="1" spc="-15" dirty="0">
                          <a:latin typeface="Times New Roman"/>
                          <a:cs typeface="Times New Roman"/>
                        </a:rPr>
                        <a:t>P</a:t>
                      </a:r>
                      <a:r>
                        <a:rPr sz="1200" b="1" spc="-10" dirty="0">
                          <a:latin typeface="Times New Roman"/>
                          <a:cs typeface="Times New Roman"/>
                        </a:rPr>
                        <a:t>O</a:t>
                      </a:r>
                      <a:r>
                        <a:rPr sz="1200" b="1" spc="-15" dirty="0">
                          <a:latin typeface="Times New Roman"/>
                          <a:cs typeface="Times New Roman"/>
                        </a:rPr>
                        <a:t>11</a:t>
                      </a:r>
                      <a:r>
                        <a:rPr sz="1200" b="1" spc="-20" dirty="0">
                          <a:latin typeface="Times New Roman"/>
                          <a:cs typeface="Times New Roman"/>
                        </a:rPr>
                        <a:t>-</a:t>
                      </a:r>
                      <a:r>
                        <a:rPr sz="1200" b="1" dirty="0">
                          <a:latin typeface="Times New Roman"/>
                          <a:cs typeface="Times New Roman"/>
                        </a:rPr>
                        <a:t>3 PO12</a:t>
                      </a:r>
                      <a:r>
                        <a:rPr sz="1200" b="1" spc="-75" dirty="0">
                          <a:latin typeface="Times New Roman"/>
                          <a:cs typeface="Times New Roman"/>
                        </a:rPr>
                        <a:t> </a:t>
                      </a:r>
                      <a:r>
                        <a:rPr sz="1200" b="1" spc="-5" dirty="0">
                          <a:latin typeface="Times New Roman"/>
                          <a:cs typeface="Times New Roman"/>
                        </a:rPr>
                        <a:t>-</a:t>
                      </a:r>
                      <a:r>
                        <a:rPr sz="1200" b="1" dirty="0">
                          <a:latin typeface="Times New Roman"/>
                          <a:cs typeface="Times New Roman"/>
                        </a:rPr>
                        <a:t>3</a:t>
                      </a: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6"/>
                  </a:ext>
                </a:extLst>
              </a:tr>
              <a:tr h="116213">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7"/>
                  </a:ext>
                </a:extLst>
              </a:tr>
              <a:tr h="135642">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8"/>
                  </a:ext>
                </a:extLst>
              </a:tr>
              <a:tr h="135642">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09"/>
                  </a:ext>
                </a:extLst>
              </a:tr>
              <a:tr h="116213">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10"/>
                  </a:ext>
                </a:extLst>
              </a:tr>
              <a:tr h="66310">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11"/>
                  </a:ext>
                </a:extLst>
              </a:tr>
              <a:tr h="116213">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12"/>
                  </a:ext>
                </a:extLst>
              </a:tr>
              <a:tr h="116213">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13"/>
                  </a:ext>
                </a:extLst>
              </a:tr>
              <a:tr h="116213">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14"/>
                  </a:ext>
                </a:extLst>
              </a:tr>
              <a:tr h="116213">
                <a:tc>
                  <a:txBody>
                    <a:bodyPr/>
                    <a:lstStyle/>
                    <a:p>
                      <a:pPr>
                        <a:lnSpc>
                          <a:spcPct val="100000"/>
                        </a:lnSpc>
                      </a:pPr>
                      <a:endParaRPr sz="1200" dirty="0">
                        <a:latin typeface="Times New Roman"/>
                        <a:cs typeface="Times New Roman"/>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B w="13461">
                      <a:solidFill>
                        <a:srgbClr val="000000"/>
                      </a:solidFill>
                      <a:prstDash val="solid"/>
                    </a:lnB>
                  </a:tcPr>
                </a:tc>
                <a:tc vMerge="1">
                  <a:txBody>
                    <a:bodyPr/>
                    <a:lstStyle/>
                    <a:p>
                      <a:endParaRPr/>
                    </a:p>
                  </a:txBody>
                  <a:tcPr marL="0" marR="0" marT="0" marB="0">
                    <a:lnL w="13461">
                      <a:solidFill>
                        <a:srgbClr val="000000"/>
                      </a:solidFill>
                      <a:prstDash val="solid"/>
                    </a:lnL>
                    <a:lnR w="13461">
                      <a:solidFill>
                        <a:srgbClr val="000000"/>
                      </a:solidFill>
                      <a:prstDash val="solid"/>
                    </a:lnR>
                    <a:lnT w="13461">
                      <a:solidFill>
                        <a:srgbClr val="000000"/>
                      </a:solidFill>
                      <a:prstDash val="solid"/>
                    </a:lnT>
                    <a:lnB w="13461">
                      <a:solidFill>
                        <a:srgbClr val="000000"/>
                      </a:solidFill>
                      <a:prstDash val="solid"/>
                    </a:lnB>
                  </a:tcPr>
                </a:tc>
                <a:extLst>
                  <a:ext uri="{0D108BD9-81ED-4DB2-BD59-A6C34878D82A}">
                    <a16:rowId xmlns:a16="http://schemas.microsoft.com/office/drawing/2014/main" val="10015"/>
                  </a:ext>
                </a:extLst>
              </a:tr>
            </a:tbl>
          </a:graphicData>
        </a:graphic>
      </p:graphicFrame>
      <p:sp>
        <p:nvSpPr>
          <p:cNvPr id="6" name="object 8">
            <a:extLst>
              <a:ext uri="{FF2B5EF4-FFF2-40B4-BE49-F238E27FC236}">
                <a16:creationId xmlns:a16="http://schemas.microsoft.com/office/drawing/2014/main" id="{20A97CCD-81BD-06C2-21D8-E536A113C9C7}"/>
              </a:ext>
            </a:extLst>
          </p:cNvPr>
          <p:cNvSpPr txBox="1"/>
          <p:nvPr/>
        </p:nvSpPr>
        <p:spPr>
          <a:xfrm>
            <a:off x="3505200" y="9508123"/>
            <a:ext cx="168018" cy="169277"/>
          </a:xfrm>
          <a:prstGeom prst="rect">
            <a:avLst/>
          </a:prstGeom>
        </p:spPr>
        <p:txBody>
          <a:bodyPr vert="horz" wrap="square" lIns="0" tIns="0" rIns="0" bIns="0" rtlCol="0">
            <a:spAutoFit/>
          </a:bodyPr>
          <a:lstStyle/>
          <a:p>
            <a:pPr marL="12700"/>
            <a:r>
              <a:rPr sz="1100" dirty="0" err="1">
                <a:latin typeface="Times New Roman"/>
                <a:cs typeface="Times New Roman"/>
              </a:rPr>
              <a:t>i</a:t>
            </a:r>
            <a:r>
              <a:rPr lang="en-IN" sz="1100" dirty="0">
                <a:latin typeface="Times New Roman"/>
                <a:cs typeface="Times New Roman"/>
              </a:rPr>
              <a:t>x</a:t>
            </a:r>
            <a:endParaRPr sz="1100" dirty="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TotalTime>
  <Words>7270</Words>
  <Application>Microsoft Office PowerPoint</Application>
  <PresentationFormat>A4 Paper (210x297 mm)</PresentationFormat>
  <Paragraphs>599</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Online2PDF.com</dc:creator>
  <cp:lastModifiedBy>Shahrukesh DM</cp:lastModifiedBy>
  <cp:revision>8</cp:revision>
  <dcterms:created xsi:type="dcterms:W3CDTF">2025-12-09T15:52:47Z</dcterms:created>
  <dcterms:modified xsi:type="dcterms:W3CDTF">2025-12-10T17:44:36Z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2025-12-09T00:00:00Z</vt:filetime>
  </property>
  <property fmtid="{D5CDD505-2E9C-101B-9397-08002B2CF9AE}" pid="3" name="LastSaved">
    <vt:filetime>2025-12-09T00:00:00Z</vt:filetime>
  </property>
</Properties>
</file>